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heme/theme3.xml" ContentType="application/vnd.openxmlformats-officedocument.them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9" r:id="rId4"/>
    <p:sldId id="263" r:id="rId5"/>
    <p:sldId id="260" r:id="rId6"/>
    <p:sldId id="270" r:id="rId7"/>
    <p:sldId id="261" r:id="rId8"/>
    <p:sldId id="276" r:id="rId9"/>
    <p:sldId id="277" r:id="rId10"/>
    <p:sldId id="268" r:id="rId11"/>
    <p:sldId id="278" r:id="rId12"/>
    <p:sldId id="281" r:id="rId13"/>
    <p:sldId id="279" r:id="rId14"/>
    <p:sldId id="282" r:id="rId15"/>
    <p:sldId id="269" r:id="rId16"/>
    <p:sldId id="272" r:id="rId17"/>
    <p:sldId id="283" r:id="rId18"/>
    <p:sldId id="273" r:id="rId19"/>
    <p:sldId id="271" r:id="rId20"/>
    <p:sldId id="275" r:id="rId21"/>
    <p:sldId id="274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EA867E-C970-414E-8ED7-C1E1FDBB7C3E}" v="411" dt="2024-12-05T20:37:15.366"/>
    <p1510:client id="{DE81AD52-6146-0FFE-4163-7F3333566054}" v="418" dt="2024-12-05T20:37:49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wei Wang" userId="78b2c147-f34c-4ef5-af3d-ca5d0cf2c546" providerId="ADAL" clId="{B8EA867E-C970-414E-8ED7-C1E1FDBB7C3E}"/>
    <pc:docChg chg="undo custSel addSld delSld modSld sldOrd">
      <pc:chgData name="Weiwei Wang" userId="78b2c147-f34c-4ef5-af3d-ca5d0cf2c546" providerId="ADAL" clId="{B8EA867E-C970-414E-8ED7-C1E1FDBB7C3E}" dt="2024-12-05T20:37:15.366" v="499" actId="14100"/>
      <pc:docMkLst>
        <pc:docMk/>
      </pc:docMkLst>
      <pc:sldChg chg="addSp delSp modSp mod">
        <pc:chgData name="Weiwei Wang" userId="78b2c147-f34c-4ef5-af3d-ca5d0cf2c546" providerId="ADAL" clId="{B8EA867E-C970-414E-8ED7-C1E1FDBB7C3E}" dt="2024-12-05T16:07:56.645" v="82" actId="20577"/>
        <pc:sldMkLst>
          <pc:docMk/>
          <pc:sldMk cId="0" sldId="256"/>
        </pc:sldMkLst>
        <pc:spChg chg="add mod">
          <ac:chgData name="Weiwei Wang" userId="78b2c147-f34c-4ef5-af3d-ca5d0cf2c546" providerId="ADAL" clId="{B8EA867E-C970-414E-8ED7-C1E1FDBB7C3E}" dt="2024-12-05T16:05:40.251" v="0"/>
          <ac:spMkLst>
            <pc:docMk/>
            <pc:sldMk cId="0" sldId="256"/>
            <ac:spMk id="2" creationId="{7C1EC74A-A0E4-650F-24EC-8C1821DA7098}"/>
          </ac:spMkLst>
        </pc:spChg>
        <pc:spChg chg="del">
          <ac:chgData name="Weiwei Wang" userId="78b2c147-f34c-4ef5-af3d-ca5d0cf2c546" providerId="ADAL" clId="{B8EA867E-C970-414E-8ED7-C1E1FDBB7C3E}" dt="2024-12-05T16:06:56.238" v="33" actId="21"/>
          <ac:spMkLst>
            <pc:docMk/>
            <pc:sldMk cId="0" sldId="256"/>
            <ac:spMk id="13" creationId="{00000000-0000-0000-0000-000000000000}"/>
          </ac:spMkLst>
        </pc:spChg>
        <pc:spChg chg="add del mod">
          <ac:chgData name="Weiwei Wang" userId="78b2c147-f34c-4ef5-af3d-ca5d0cf2c546" providerId="ADAL" clId="{B8EA867E-C970-414E-8ED7-C1E1FDBB7C3E}" dt="2024-12-05T16:07:56.645" v="82" actId="20577"/>
          <ac:spMkLst>
            <pc:docMk/>
            <pc:sldMk cId="0" sldId="256"/>
            <ac:spMk id="14" creationId="{00000000-0000-0000-0000-000000000000}"/>
          </ac:spMkLst>
        </pc:spChg>
        <pc:spChg chg="mod">
          <ac:chgData name="Weiwei Wang" userId="78b2c147-f34c-4ef5-af3d-ca5d0cf2c546" providerId="ADAL" clId="{B8EA867E-C970-414E-8ED7-C1E1FDBB7C3E}" dt="2024-12-05T16:06:40.993" v="32" actId="20577"/>
          <ac:spMkLst>
            <pc:docMk/>
            <pc:sldMk cId="0" sldId="256"/>
            <ac:spMk id="15" creationId="{00000000-0000-0000-0000-000000000000}"/>
          </ac:spMkLst>
        </pc:spChg>
      </pc:sldChg>
      <pc:sldChg chg="modSp mod">
        <pc:chgData name="Weiwei Wang" userId="78b2c147-f34c-4ef5-af3d-ca5d0cf2c546" providerId="ADAL" clId="{B8EA867E-C970-414E-8ED7-C1E1FDBB7C3E}" dt="2024-12-05T16:05:40.324" v="1" actId="27636"/>
        <pc:sldMkLst>
          <pc:docMk/>
          <pc:sldMk cId="0" sldId="260"/>
        </pc:sldMkLst>
        <pc:spChg chg="mod">
          <ac:chgData name="Weiwei Wang" userId="78b2c147-f34c-4ef5-af3d-ca5d0cf2c546" providerId="ADAL" clId="{B8EA867E-C970-414E-8ED7-C1E1FDBB7C3E}" dt="2024-12-05T16:05:40.324" v="1" actId="27636"/>
          <ac:spMkLst>
            <pc:docMk/>
            <pc:sldMk cId="0" sldId="260"/>
            <ac:spMk id="6" creationId="{00000000-0000-0000-0000-000000000000}"/>
          </ac:spMkLst>
        </pc:spChg>
      </pc:sldChg>
      <pc:sldChg chg="modSp mod">
        <pc:chgData name="Weiwei Wang" userId="78b2c147-f34c-4ef5-af3d-ca5d0cf2c546" providerId="ADAL" clId="{B8EA867E-C970-414E-8ED7-C1E1FDBB7C3E}" dt="2024-12-05T16:17:20.419" v="297" actId="1076"/>
        <pc:sldMkLst>
          <pc:docMk/>
          <pc:sldMk cId="0" sldId="263"/>
        </pc:sldMkLst>
        <pc:spChg chg="mod">
          <ac:chgData name="Weiwei Wang" userId="78b2c147-f34c-4ef5-af3d-ca5d0cf2c546" providerId="ADAL" clId="{B8EA867E-C970-414E-8ED7-C1E1FDBB7C3E}" dt="2024-12-05T16:17:20.419" v="297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Weiwei Wang" userId="78b2c147-f34c-4ef5-af3d-ca5d0cf2c546" providerId="ADAL" clId="{B8EA867E-C970-414E-8ED7-C1E1FDBB7C3E}" dt="2024-12-05T16:17:14.558" v="296" actId="20577"/>
          <ac:spMkLst>
            <pc:docMk/>
            <pc:sldMk cId="0" sldId="263"/>
            <ac:spMk id="9" creationId="{00000000-0000-0000-0000-000000000000}"/>
          </ac:spMkLst>
        </pc:spChg>
      </pc:sldChg>
      <pc:sldChg chg="delSp mod">
        <pc:chgData name="Weiwei Wang" userId="78b2c147-f34c-4ef5-af3d-ca5d0cf2c546" providerId="ADAL" clId="{B8EA867E-C970-414E-8ED7-C1E1FDBB7C3E}" dt="2024-12-05T16:17:31.857" v="298" actId="478"/>
        <pc:sldMkLst>
          <pc:docMk/>
          <pc:sldMk cId="0" sldId="268"/>
        </pc:sldMkLst>
        <pc:spChg chg="del">
          <ac:chgData name="Weiwei Wang" userId="78b2c147-f34c-4ef5-af3d-ca5d0cf2c546" providerId="ADAL" clId="{B8EA867E-C970-414E-8ED7-C1E1FDBB7C3E}" dt="2024-12-05T16:17:31.857" v="298" actId="478"/>
          <ac:spMkLst>
            <pc:docMk/>
            <pc:sldMk cId="0" sldId="268"/>
            <ac:spMk id="2" creationId="{00000000-0000-0000-0000-000000000000}"/>
          </ac:spMkLst>
        </pc:spChg>
      </pc:sldChg>
      <pc:sldChg chg="addSp delSp modSp mod">
        <pc:chgData name="Weiwei Wang" userId="78b2c147-f34c-4ef5-af3d-ca5d0cf2c546" providerId="ADAL" clId="{B8EA867E-C970-414E-8ED7-C1E1FDBB7C3E}" dt="2024-12-05T16:51:50.303" v="418" actId="20577"/>
        <pc:sldMkLst>
          <pc:docMk/>
          <pc:sldMk cId="0" sldId="269"/>
        </pc:sldMkLst>
        <pc:spChg chg="mod">
          <ac:chgData name="Weiwei Wang" userId="78b2c147-f34c-4ef5-af3d-ca5d0cf2c546" providerId="ADAL" clId="{B8EA867E-C970-414E-8ED7-C1E1FDBB7C3E}" dt="2024-12-05T16:51:50.303" v="418" actId="20577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Weiwei Wang" userId="78b2c147-f34c-4ef5-af3d-ca5d0cf2c546" providerId="ADAL" clId="{B8EA867E-C970-414E-8ED7-C1E1FDBB7C3E}" dt="2024-12-05T16:49:02.817" v="362" actId="21"/>
          <ac:spMkLst>
            <pc:docMk/>
            <pc:sldMk cId="0" sldId="269"/>
            <ac:spMk id="3" creationId="{00000000-0000-0000-0000-000000000000}"/>
          </ac:spMkLst>
        </pc:spChg>
        <pc:spChg chg="add mod">
          <ac:chgData name="Weiwei Wang" userId="78b2c147-f34c-4ef5-af3d-ca5d0cf2c546" providerId="ADAL" clId="{B8EA867E-C970-414E-8ED7-C1E1FDBB7C3E}" dt="2024-12-05T16:51:10.297" v="408"/>
          <ac:spMkLst>
            <pc:docMk/>
            <pc:sldMk cId="0" sldId="269"/>
            <ac:spMk id="4" creationId="{C89C7B96-C4EC-CE53-9FEE-3FFBBABCF9D2}"/>
          </ac:spMkLst>
        </pc:spChg>
      </pc:sldChg>
      <pc:sldChg chg="addSp delSp modSp new mod">
        <pc:chgData name="Weiwei Wang" userId="78b2c147-f34c-4ef5-af3d-ca5d0cf2c546" providerId="ADAL" clId="{B8EA867E-C970-414E-8ED7-C1E1FDBB7C3E}" dt="2024-12-05T16:15:14.714" v="277" actId="1076"/>
        <pc:sldMkLst>
          <pc:docMk/>
          <pc:sldMk cId="3303569735" sldId="270"/>
        </pc:sldMkLst>
        <pc:spChg chg="del">
          <ac:chgData name="Weiwei Wang" userId="78b2c147-f34c-4ef5-af3d-ca5d0cf2c546" providerId="ADAL" clId="{B8EA867E-C970-414E-8ED7-C1E1FDBB7C3E}" dt="2024-12-05T16:11:15.429" v="89" actId="21"/>
          <ac:spMkLst>
            <pc:docMk/>
            <pc:sldMk cId="3303569735" sldId="270"/>
            <ac:spMk id="2" creationId="{F547ACEE-EC24-5026-7962-F23F9B847DC0}"/>
          </ac:spMkLst>
        </pc:spChg>
        <pc:spChg chg="del mod">
          <ac:chgData name="Weiwei Wang" userId="78b2c147-f34c-4ef5-af3d-ca5d0cf2c546" providerId="ADAL" clId="{B8EA867E-C970-414E-8ED7-C1E1FDBB7C3E}" dt="2024-12-05T16:11:25.981" v="93" actId="478"/>
          <ac:spMkLst>
            <pc:docMk/>
            <pc:sldMk cId="3303569735" sldId="270"/>
            <ac:spMk id="3" creationId="{4D42B4FF-0261-2020-DCBE-B6D7962D4AC8}"/>
          </ac:spMkLst>
        </pc:spChg>
        <pc:spChg chg="add mod">
          <ac:chgData name="Weiwei Wang" userId="78b2c147-f34c-4ef5-af3d-ca5d0cf2c546" providerId="ADAL" clId="{B8EA867E-C970-414E-8ED7-C1E1FDBB7C3E}" dt="2024-12-05T16:14:30.904" v="184" actId="1076"/>
          <ac:spMkLst>
            <pc:docMk/>
            <pc:sldMk cId="3303569735" sldId="270"/>
            <ac:spMk id="6" creationId="{6B50207B-7490-1EA2-A674-91C2D536A4FB}"/>
          </ac:spMkLst>
        </pc:spChg>
        <pc:spChg chg="add mod">
          <ac:chgData name="Weiwei Wang" userId="78b2c147-f34c-4ef5-af3d-ca5d0cf2c546" providerId="ADAL" clId="{B8EA867E-C970-414E-8ED7-C1E1FDBB7C3E}" dt="2024-12-05T16:15:14.714" v="277" actId="1076"/>
          <ac:spMkLst>
            <pc:docMk/>
            <pc:sldMk cId="3303569735" sldId="270"/>
            <ac:spMk id="7" creationId="{2CAB9C40-EA9C-0A37-4EF5-3652BF11694B}"/>
          </ac:spMkLst>
        </pc:spChg>
        <pc:picChg chg="add mod">
          <ac:chgData name="Weiwei Wang" userId="78b2c147-f34c-4ef5-af3d-ca5d0cf2c546" providerId="ADAL" clId="{B8EA867E-C970-414E-8ED7-C1E1FDBB7C3E}" dt="2024-12-05T16:13:00.572" v="96" actId="1076"/>
          <ac:picMkLst>
            <pc:docMk/>
            <pc:sldMk cId="3303569735" sldId="270"/>
            <ac:picMk id="4" creationId="{C27D8CAD-7B57-5926-75F3-4160BECBE10F}"/>
          </ac:picMkLst>
        </pc:picChg>
        <pc:picChg chg="add mod">
          <ac:chgData name="Weiwei Wang" userId="78b2c147-f34c-4ef5-af3d-ca5d0cf2c546" providerId="ADAL" clId="{B8EA867E-C970-414E-8ED7-C1E1FDBB7C3E}" dt="2024-12-05T16:12:44.786" v="95" actId="1076"/>
          <ac:picMkLst>
            <pc:docMk/>
            <pc:sldMk cId="3303569735" sldId="270"/>
            <ac:picMk id="5" creationId="{7FE45129-B66C-61A7-ECF0-9849641D3AD5}"/>
          </ac:picMkLst>
        </pc:picChg>
      </pc:sldChg>
      <pc:sldChg chg="addSp delSp modSp new mod ord">
        <pc:chgData name="Weiwei Wang" userId="78b2c147-f34c-4ef5-af3d-ca5d0cf2c546" providerId="ADAL" clId="{B8EA867E-C970-414E-8ED7-C1E1FDBB7C3E}" dt="2024-12-05T19:17:58.183" v="484" actId="478"/>
        <pc:sldMkLst>
          <pc:docMk/>
          <pc:sldMk cId="3282133100" sldId="271"/>
        </pc:sldMkLst>
        <pc:spChg chg="del">
          <ac:chgData name="Weiwei Wang" userId="78b2c147-f34c-4ef5-af3d-ca5d0cf2c546" providerId="ADAL" clId="{B8EA867E-C970-414E-8ED7-C1E1FDBB7C3E}" dt="2024-12-05T19:17:58.183" v="484" actId="478"/>
          <ac:spMkLst>
            <pc:docMk/>
            <pc:sldMk cId="3282133100" sldId="271"/>
            <ac:spMk id="2" creationId="{EA00443A-283C-45E0-ABDF-4AC55D497A31}"/>
          </ac:spMkLst>
        </pc:spChg>
        <pc:picChg chg="add mod">
          <ac:chgData name="Weiwei Wang" userId="78b2c147-f34c-4ef5-af3d-ca5d0cf2c546" providerId="ADAL" clId="{B8EA867E-C970-414E-8ED7-C1E1FDBB7C3E}" dt="2024-12-05T19:17:56.355" v="483" actId="1076"/>
          <ac:picMkLst>
            <pc:docMk/>
            <pc:sldMk cId="3282133100" sldId="271"/>
            <ac:picMk id="3" creationId="{CCBFB1F8-958C-50FC-DD2B-7CE2B9FF9489}"/>
          </ac:picMkLst>
        </pc:picChg>
      </pc:sldChg>
      <pc:sldChg chg="delSp modSp new mod">
        <pc:chgData name="Weiwei Wang" userId="78b2c147-f34c-4ef5-af3d-ca5d0cf2c546" providerId="ADAL" clId="{B8EA867E-C970-414E-8ED7-C1E1FDBB7C3E}" dt="2024-12-05T16:52:52.845" v="425" actId="21"/>
        <pc:sldMkLst>
          <pc:docMk/>
          <pc:sldMk cId="3027977562" sldId="272"/>
        </pc:sldMkLst>
        <pc:spChg chg="del">
          <ac:chgData name="Weiwei Wang" userId="78b2c147-f34c-4ef5-af3d-ca5d0cf2c546" providerId="ADAL" clId="{B8EA867E-C970-414E-8ED7-C1E1FDBB7C3E}" dt="2024-12-05T16:52:52.845" v="425" actId="21"/>
          <ac:spMkLst>
            <pc:docMk/>
            <pc:sldMk cId="3027977562" sldId="272"/>
            <ac:spMk id="2" creationId="{D5B9EAD3-9ACE-F7CD-845D-DC62D7BD5060}"/>
          </ac:spMkLst>
        </pc:spChg>
        <pc:spChg chg="mod">
          <ac:chgData name="Weiwei Wang" userId="78b2c147-f34c-4ef5-af3d-ca5d0cf2c546" providerId="ADAL" clId="{B8EA867E-C970-414E-8ED7-C1E1FDBB7C3E}" dt="2024-12-05T16:52:48.595" v="424" actId="5793"/>
          <ac:spMkLst>
            <pc:docMk/>
            <pc:sldMk cId="3027977562" sldId="272"/>
            <ac:spMk id="3" creationId="{C6328A13-7310-BBCD-D363-FA25A79527B3}"/>
          </ac:spMkLst>
        </pc:spChg>
      </pc:sldChg>
      <pc:sldChg chg="addSp modSp new mod">
        <pc:chgData name="Weiwei Wang" userId="78b2c147-f34c-4ef5-af3d-ca5d0cf2c546" providerId="ADAL" clId="{B8EA867E-C970-414E-8ED7-C1E1FDBB7C3E}" dt="2024-12-05T18:55:15.995" v="475" actId="14100"/>
        <pc:sldMkLst>
          <pc:docMk/>
          <pc:sldMk cId="3912273678" sldId="273"/>
        </pc:sldMkLst>
        <pc:spChg chg="add mod">
          <ac:chgData name="Weiwei Wang" userId="78b2c147-f34c-4ef5-af3d-ca5d0cf2c546" providerId="ADAL" clId="{B8EA867E-C970-414E-8ED7-C1E1FDBB7C3E}" dt="2024-12-05T18:33:10.234" v="466" actId="20577"/>
          <ac:spMkLst>
            <pc:docMk/>
            <pc:sldMk cId="3912273678" sldId="273"/>
            <ac:spMk id="2" creationId="{3E0D0974-9A3D-19E7-ED9B-0B781BCF7C2B}"/>
          </ac:spMkLst>
        </pc:spChg>
        <pc:spChg chg="add mod">
          <ac:chgData name="Weiwei Wang" userId="78b2c147-f34c-4ef5-af3d-ca5d0cf2c546" providerId="ADAL" clId="{B8EA867E-C970-414E-8ED7-C1E1FDBB7C3E}" dt="2024-12-05T18:36:51.804" v="471" actId="14100"/>
          <ac:spMkLst>
            <pc:docMk/>
            <pc:sldMk cId="3912273678" sldId="273"/>
            <ac:spMk id="3" creationId="{B3388E54-FE90-D289-C8BE-81BE4B8AB9CC}"/>
          </ac:spMkLst>
        </pc:spChg>
        <pc:picChg chg="add mod">
          <ac:chgData name="Weiwei Wang" userId="78b2c147-f34c-4ef5-af3d-ca5d0cf2c546" providerId="ADAL" clId="{B8EA867E-C970-414E-8ED7-C1E1FDBB7C3E}" dt="2024-12-05T18:55:15.995" v="475" actId="14100"/>
          <ac:picMkLst>
            <pc:docMk/>
            <pc:sldMk cId="3912273678" sldId="273"/>
            <ac:picMk id="4" creationId="{EB59DB26-E60A-1613-6A79-936FE7ED5ED8}"/>
          </ac:picMkLst>
        </pc:picChg>
      </pc:sldChg>
      <pc:sldChg chg="new del">
        <pc:chgData name="Weiwei Wang" userId="78b2c147-f34c-4ef5-af3d-ca5d0cf2c546" providerId="ADAL" clId="{B8EA867E-C970-414E-8ED7-C1E1FDBB7C3E}" dt="2024-12-05T18:55:55.632" v="477" actId="2696"/>
        <pc:sldMkLst>
          <pc:docMk/>
          <pc:sldMk cId="3234811364" sldId="275"/>
        </pc:sldMkLst>
      </pc:sldChg>
      <pc:sldChg chg="addSp modSp new mod">
        <pc:chgData name="Weiwei Wang" userId="78b2c147-f34c-4ef5-af3d-ca5d0cf2c546" providerId="ADAL" clId="{B8EA867E-C970-414E-8ED7-C1E1FDBB7C3E}" dt="2024-12-05T19:42:51.767" v="494" actId="20577"/>
        <pc:sldMkLst>
          <pc:docMk/>
          <pc:sldMk cId="3741847002" sldId="275"/>
        </pc:sldMkLst>
        <pc:spChg chg="add mod">
          <ac:chgData name="Weiwei Wang" userId="78b2c147-f34c-4ef5-af3d-ca5d0cf2c546" providerId="ADAL" clId="{B8EA867E-C970-414E-8ED7-C1E1FDBB7C3E}" dt="2024-12-05T19:42:51.767" v="494" actId="20577"/>
          <ac:spMkLst>
            <pc:docMk/>
            <pc:sldMk cId="3741847002" sldId="275"/>
            <ac:spMk id="4" creationId="{E02D434D-5B4B-81B5-B8C8-29CB800E8BC8}"/>
          </ac:spMkLst>
        </pc:spChg>
        <pc:picChg chg="add mod">
          <ac:chgData name="Weiwei Wang" userId="78b2c147-f34c-4ef5-af3d-ca5d0cf2c546" providerId="ADAL" clId="{B8EA867E-C970-414E-8ED7-C1E1FDBB7C3E}" dt="2024-12-05T19:18:46.155" v="490" actId="1076"/>
          <ac:picMkLst>
            <pc:docMk/>
            <pc:sldMk cId="3741847002" sldId="275"/>
            <ac:picMk id="2" creationId="{6EB27246-3A1F-E7EE-DF44-7F189319E633}"/>
          </ac:picMkLst>
        </pc:picChg>
      </pc:sldChg>
      <pc:sldChg chg="addSp modSp new mod">
        <pc:chgData name="Weiwei Wang" userId="78b2c147-f34c-4ef5-af3d-ca5d0cf2c546" providerId="ADAL" clId="{B8EA867E-C970-414E-8ED7-C1E1FDBB7C3E}" dt="2024-12-05T20:37:15.366" v="499" actId="14100"/>
        <pc:sldMkLst>
          <pc:docMk/>
          <pc:sldMk cId="3227826385" sldId="283"/>
        </pc:sldMkLst>
        <pc:picChg chg="add mod">
          <ac:chgData name="Weiwei Wang" userId="78b2c147-f34c-4ef5-af3d-ca5d0cf2c546" providerId="ADAL" clId="{B8EA867E-C970-414E-8ED7-C1E1FDBB7C3E}" dt="2024-12-05T20:37:15.366" v="499" actId="14100"/>
          <ac:picMkLst>
            <pc:docMk/>
            <pc:sldMk cId="3227826385" sldId="283"/>
            <ac:picMk id="2" creationId="{5D681821-CF2D-4581-B4A2-FD9A5FA77635}"/>
          </ac:picMkLst>
        </pc:picChg>
      </pc:sldChg>
    </pc:docChg>
  </pc:docChgLst>
  <pc:docChgLst>
    <pc:chgData name="Yuyang Shen" userId="S::yshen2@rrc.ca::7e6ab12d-76b2-44b2-8e00-fc61bbc2802d" providerId="AD" clId="Web-{DE81AD52-6146-0FFE-4163-7F3333566054}"/>
    <pc:docChg chg="addSld delSld modSld">
      <pc:chgData name="Yuyang Shen" userId="S::yshen2@rrc.ca::7e6ab12d-76b2-44b2-8e00-fc61bbc2802d" providerId="AD" clId="Web-{DE81AD52-6146-0FFE-4163-7F3333566054}" dt="2024-12-05T20:37:47.839" v="296" actId="20577"/>
      <pc:docMkLst>
        <pc:docMk/>
      </pc:docMkLst>
      <pc:sldChg chg="delSp">
        <pc:chgData name="Yuyang Shen" userId="S::yshen2@rrc.ca::7e6ab12d-76b2-44b2-8e00-fc61bbc2802d" providerId="AD" clId="Web-{DE81AD52-6146-0FFE-4163-7F3333566054}" dt="2024-12-05T20:03:42.241" v="165"/>
        <pc:sldMkLst>
          <pc:docMk/>
          <pc:sldMk cId="0" sldId="256"/>
        </pc:sldMkLst>
        <pc:spChg chg="del">
          <ac:chgData name="Yuyang Shen" userId="S::yshen2@rrc.ca::7e6ab12d-76b2-44b2-8e00-fc61bbc2802d" providerId="AD" clId="Web-{DE81AD52-6146-0FFE-4163-7F3333566054}" dt="2024-12-05T20:03:42.241" v="165"/>
          <ac:spMkLst>
            <pc:docMk/>
            <pc:sldMk cId="0" sldId="256"/>
            <ac:spMk id="15" creationId="{00000000-0000-0000-0000-000000000000}"/>
          </ac:spMkLst>
        </pc:spChg>
      </pc:sldChg>
      <pc:sldChg chg="modSp">
        <pc:chgData name="Yuyang Shen" userId="S::yshen2@rrc.ca::7e6ab12d-76b2-44b2-8e00-fc61bbc2802d" providerId="AD" clId="Web-{DE81AD52-6146-0FFE-4163-7F3333566054}" dt="2024-12-05T18:28:22.572" v="18" actId="20577"/>
        <pc:sldMkLst>
          <pc:docMk/>
          <pc:sldMk cId="0" sldId="260"/>
        </pc:sldMkLst>
        <pc:spChg chg="mod">
          <ac:chgData name="Yuyang Shen" userId="S::yshen2@rrc.ca::7e6ab12d-76b2-44b2-8e00-fc61bbc2802d" providerId="AD" clId="Web-{DE81AD52-6146-0FFE-4163-7F3333566054}" dt="2024-12-05T18:28:22.572" v="18" actId="20577"/>
          <ac:spMkLst>
            <pc:docMk/>
            <pc:sldMk cId="0" sldId="260"/>
            <ac:spMk id="4" creationId="{00000000-0000-0000-0000-000000000000}"/>
          </ac:spMkLst>
        </pc:spChg>
      </pc:sldChg>
      <pc:sldChg chg="modSp">
        <pc:chgData name="Yuyang Shen" userId="S::yshen2@rrc.ca::7e6ab12d-76b2-44b2-8e00-fc61bbc2802d" providerId="AD" clId="Web-{DE81AD52-6146-0FFE-4163-7F3333566054}" dt="2024-12-05T16:21:26.215" v="15" actId="20577"/>
        <pc:sldMkLst>
          <pc:docMk/>
          <pc:sldMk cId="0" sldId="262"/>
        </pc:sldMkLst>
        <pc:spChg chg="mod">
          <ac:chgData name="Yuyang Shen" userId="S::yshen2@rrc.ca::7e6ab12d-76b2-44b2-8e00-fc61bbc2802d" providerId="AD" clId="Web-{DE81AD52-6146-0FFE-4163-7F3333566054}" dt="2024-12-05T16:21:26.215" v="15" actId="20577"/>
          <ac:spMkLst>
            <pc:docMk/>
            <pc:sldMk cId="0" sldId="262"/>
            <ac:spMk id="10" creationId="{00000000-0000-0000-0000-000000000000}"/>
          </ac:spMkLst>
        </pc:spChg>
        <pc:picChg chg="mod">
          <ac:chgData name="Yuyang Shen" userId="S::yshen2@rrc.ca::7e6ab12d-76b2-44b2-8e00-fc61bbc2802d" providerId="AD" clId="Web-{DE81AD52-6146-0FFE-4163-7F3333566054}" dt="2024-12-05T16:17:11.715" v="5" actId="1076"/>
          <ac:picMkLst>
            <pc:docMk/>
            <pc:sldMk cId="0" sldId="262"/>
            <ac:picMk id="5" creationId="{00000000-0000-0000-0000-000000000000}"/>
          </ac:picMkLst>
        </pc:picChg>
      </pc:sldChg>
      <pc:sldChg chg="addSp delSp modSp">
        <pc:chgData name="Yuyang Shen" userId="S::yshen2@rrc.ca::7e6ab12d-76b2-44b2-8e00-fc61bbc2802d" providerId="AD" clId="Web-{DE81AD52-6146-0FFE-4163-7F3333566054}" dt="2024-12-05T19:48:43.696" v="152"/>
        <pc:sldMkLst>
          <pc:docMk/>
          <pc:sldMk cId="3912273678" sldId="273"/>
        </pc:sldMkLst>
        <pc:picChg chg="add del mod">
          <ac:chgData name="Yuyang Shen" userId="S::yshen2@rrc.ca::7e6ab12d-76b2-44b2-8e00-fc61bbc2802d" providerId="AD" clId="Web-{DE81AD52-6146-0FFE-4163-7F3333566054}" dt="2024-12-05T19:48:43.696" v="152"/>
          <ac:picMkLst>
            <pc:docMk/>
            <pc:sldMk cId="3912273678" sldId="273"/>
            <ac:picMk id="5" creationId="{236F1BFC-7BA8-AB15-0903-114D718D3186}"/>
          </ac:picMkLst>
        </pc:picChg>
      </pc:sldChg>
      <pc:sldChg chg="addSp modSp new">
        <pc:chgData name="Yuyang Shen" userId="S::yshen2@rrc.ca::7e6ab12d-76b2-44b2-8e00-fc61bbc2802d" providerId="AD" clId="Web-{DE81AD52-6146-0FFE-4163-7F3333566054}" dt="2024-12-05T19:03:16.169" v="144" actId="20577"/>
        <pc:sldMkLst>
          <pc:docMk/>
          <pc:sldMk cId="1742185585" sldId="274"/>
        </pc:sldMkLst>
        <pc:spChg chg="add mod">
          <ac:chgData name="Yuyang Shen" userId="S::yshen2@rrc.ca::7e6ab12d-76b2-44b2-8e00-fc61bbc2802d" providerId="AD" clId="Web-{DE81AD52-6146-0FFE-4163-7F3333566054}" dt="2024-12-05T18:52:42.111" v="33" actId="1076"/>
          <ac:spMkLst>
            <pc:docMk/>
            <pc:sldMk cId="1742185585" sldId="274"/>
            <ac:spMk id="2" creationId="{AFB32B9C-3780-4E3A-AD01-02E6211A9C3A}"/>
          </ac:spMkLst>
        </pc:spChg>
        <pc:spChg chg="add mod">
          <ac:chgData name="Yuyang Shen" userId="S::yshen2@rrc.ca::7e6ab12d-76b2-44b2-8e00-fc61bbc2802d" providerId="AD" clId="Web-{DE81AD52-6146-0FFE-4163-7F3333566054}" dt="2024-12-05T19:03:16.169" v="144" actId="20577"/>
          <ac:spMkLst>
            <pc:docMk/>
            <pc:sldMk cId="1742185585" sldId="274"/>
            <ac:spMk id="3" creationId="{D285786D-1185-75D6-4627-FD1634C8F62E}"/>
          </ac:spMkLst>
        </pc:spChg>
      </pc:sldChg>
      <pc:sldChg chg="addSp delSp modSp">
        <pc:chgData name="Yuyang Shen" userId="S::yshen2@rrc.ca::7e6ab12d-76b2-44b2-8e00-fc61bbc2802d" providerId="AD" clId="Web-{DE81AD52-6146-0FFE-4163-7F3333566054}" dt="2024-12-05T20:18:00.363" v="203" actId="20577"/>
        <pc:sldMkLst>
          <pc:docMk/>
          <pc:sldMk cId="3741847002" sldId="275"/>
        </pc:sldMkLst>
        <pc:spChg chg="mod">
          <ac:chgData name="Yuyang Shen" userId="S::yshen2@rrc.ca::7e6ab12d-76b2-44b2-8e00-fc61bbc2802d" providerId="AD" clId="Web-{DE81AD52-6146-0FFE-4163-7F3333566054}" dt="2024-12-05T20:18:00.363" v="203" actId="20577"/>
          <ac:spMkLst>
            <pc:docMk/>
            <pc:sldMk cId="3741847002" sldId="275"/>
            <ac:spMk id="4" creationId="{E02D434D-5B4B-81B5-B8C8-29CB800E8BC8}"/>
          </ac:spMkLst>
        </pc:spChg>
        <pc:picChg chg="del">
          <ac:chgData name="Yuyang Shen" userId="S::yshen2@rrc.ca::7e6ab12d-76b2-44b2-8e00-fc61bbc2802d" providerId="AD" clId="Web-{DE81AD52-6146-0FFE-4163-7F3333566054}" dt="2024-12-05T19:40:32.571" v="145"/>
          <ac:picMkLst>
            <pc:docMk/>
            <pc:sldMk cId="3741847002" sldId="275"/>
            <ac:picMk id="2" creationId="{6EB27246-3A1F-E7EE-DF44-7F189319E633}"/>
          </ac:picMkLst>
        </pc:picChg>
        <pc:picChg chg="add mod">
          <ac:chgData name="Yuyang Shen" userId="S::yshen2@rrc.ca::7e6ab12d-76b2-44b2-8e00-fc61bbc2802d" providerId="AD" clId="Web-{DE81AD52-6146-0FFE-4163-7F3333566054}" dt="2024-12-05T19:40:40.962" v="149" actId="1076"/>
          <ac:picMkLst>
            <pc:docMk/>
            <pc:sldMk cId="3741847002" sldId="275"/>
            <ac:picMk id="3" creationId="{B847CDA0-6823-3B34-5F3C-3D9AB6C3D373}"/>
          </ac:picMkLst>
        </pc:picChg>
      </pc:sldChg>
      <pc:sldChg chg="addSp delSp modSp new mod setBg">
        <pc:chgData name="Yuyang Shen" userId="S::yshen2@rrc.ca::7e6ab12d-76b2-44b2-8e00-fc61bbc2802d" providerId="AD" clId="Web-{DE81AD52-6146-0FFE-4163-7F3333566054}" dt="2024-12-05T20:06:31.106" v="169"/>
        <pc:sldMkLst>
          <pc:docMk/>
          <pc:sldMk cId="974311602" sldId="276"/>
        </pc:sldMkLst>
        <pc:spChg chg="mod">
          <ac:chgData name="Yuyang Shen" userId="S::yshen2@rrc.ca::7e6ab12d-76b2-44b2-8e00-fc61bbc2802d" providerId="AD" clId="Web-{DE81AD52-6146-0FFE-4163-7F3333566054}" dt="2024-12-05T19:55:54.992" v="162"/>
          <ac:spMkLst>
            <pc:docMk/>
            <pc:sldMk cId="974311602" sldId="276"/>
            <ac:spMk id="2" creationId="{30EF415B-EC69-540C-6C2F-3C0AA2B54E40}"/>
          </ac:spMkLst>
        </pc:spChg>
        <pc:spChg chg="del">
          <ac:chgData name="Yuyang Shen" userId="S::yshen2@rrc.ca::7e6ab12d-76b2-44b2-8e00-fc61bbc2802d" providerId="AD" clId="Web-{DE81AD52-6146-0FFE-4163-7F3333566054}" dt="2024-12-05T19:54:39.645" v="154"/>
          <ac:spMkLst>
            <pc:docMk/>
            <pc:sldMk cId="974311602" sldId="276"/>
            <ac:spMk id="3" creationId="{8F0DE857-A57B-DD9F-A1A9-F96EEAE0F72F}"/>
          </ac:spMkLst>
        </pc:spChg>
        <pc:spChg chg="add">
          <ac:chgData name="Yuyang Shen" userId="S::yshen2@rrc.ca::7e6ab12d-76b2-44b2-8e00-fc61bbc2802d" providerId="AD" clId="Web-{DE81AD52-6146-0FFE-4163-7F3333566054}" dt="2024-12-05T19:55:54.992" v="162"/>
          <ac:spMkLst>
            <pc:docMk/>
            <pc:sldMk cId="974311602" sldId="276"/>
            <ac:spMk id="10" creationId="{022BDE4A-8A20-4A69-9C5A-581C82036A4D}"/>
          </ac:spMkLst>
        </pc:spChg>
        <pc:picChg chg="add mod ord">
          <ac:chgData name="Yuyang Shen" userId="S::yshen2@rrc.ca::7e6ab12d-76b2-44b2-8e00-fc61bbc2802d" providerId="AD" clId="Web-{DE81AD52-6146-0FFE-4163-7F3333566054}" dt="2024-12-05T19:56:12.461" v="164" actId="14100"/>
          <ac:picMkLst>
            <pc:docMk/>
            <pc:sldMk cId="974311602" sldId="276"/>
            <ac:picMk id="4" creationId="{083D7BAE-32D5-7B32-3689-C806BE08AA29}"/>
          </ac:picMkLst>
        </pc:picChg>
        <pc:picChg chg="add mod">
          <ac:chgData name="Yuyang Shen" userId="S::yshen2@rrc.ca::7e6ab12d-76b2-44b2-8e00-fc61bbc2802d" providerId="AD" clId="Web-{DE81AD52-6146-0FFE-4163-7F3333566054}" dt="2024-12-05T19:56:02.914" v="163" actId="14100"/>
          <ac:picMkLst>
            <pc:docMk/>
            <pc:sldMk cId="974311602" sldId="276"/>
            <ac:picMk id="5" creationId="{2CE8626F-5747-B24C-CDC4-BA275C825A62}"/>
          </ac:picMkLst>
        </pc:picChg>
        <pc:picChg chg="add del mod">
          <ac:chgData name="Yuyang Shen" userId="S::yshen2@rrc.ca::7e6ab12d-76b2-44b2-8e00-fc61bbc2802d" providerId="AD" clId="Web-{DE81AD52-6146-0FFE-4163-7F3333566054}" dt="2024-12-05T20:06:31.106" v="169"/>
          <ac:picMkLst>
            <pc:docMk/>
            <pc:sldMk cId="974311602" sldId="276"/>
            <ac:picMk id="6" creationId="{C8B9E258-035D-59F7-13F1-37516847AAB1}"/>
          </ac:picMkLst>
        </pc:picChg>
      </pc:sldChg>
      <pc:sldChg chg="addSp new">
        <pc:chgData name="Yuyang Shen" userId="S::yshen2@rrc.ca::7e6ab12d-76b2-44b2-8e00-fc61bbc2802d" providerId="AD" clId="Web-{DE81AD52-6146-0FFE-4163-7F3333566054}" dt="2024-12-05T20:06:25.418" v="168"/>
        <pc:sldMkLst>
          <pc:docMk/>
          <pc:sldMk cId="1126983253" sldId="277"/>
        </pc:sldMkLst>
        <pc:picChg chg="add">
          <ac:chgData name="Yuyang Shen" userId="S::yshen2@rrc.ca::7e6ab12d-76b2-44b2-8e00-fc61bbc2802d" providerId="AD" clId="Web-{DE81AD52-6146-0FFE-4163-7F3333566054}" dt="2024-12-05T20:06:25.418" v="168"/>
          <ac:picMkLst>
            <pc:docMk/>
            <pc:sldMk cId="1126983253" sldId="277"/>
            <ac:picMk id="5" creationId="{7E65B2B1-F222-DB8B-8194-CBFB7B8D995A}"/>
          </ac:picMkLst>
        </pc:picChg>
      </pc:sldChg>
      <pc:sldChg chg="addSp delSp modSp new">
        <pc:chgData name="Yuyang Shen" userId="S::yshen2@rrc.ca::7e6ab12d-76b2-44b2-8e00-fc61bbc2802d" providerId="AD" clId="Web-{DE81AD52-6146-0FFE-4163-7F3333566054}" dt="2024-12-05T20:36:30.352" v="282" actId="20577"/>
        <pc:sldMkLst>
          <pc:docMk/>
          <pc:sldMk cId="3855649786" sldId="278"/>
        </pc:sldMkLst>
        <pc:spChg chg="mod">
          <ac:chgData name="Yuyang Shen" userId="S::yshen2@rrc.ca::7e6ab12d-76b2-44b2-8e00-fc61bbc2802d" providerId="AD" clId="Web-{DE81AD52-6146-0FFE-4163-7F3333566054}" dt="2024-12-05T20:36:30.352" v="282" actId="20577"/>
          <ac:spMkLst>
            <pc:docMk/>
            <pc:sldMk cId="3855649786" sldId="278"/>
            <ac:spMk id="2" creationId="{B6F1A256-801C-4F75-90CA-13F3C3B1EA6C}"/>
          </ac:spMkLst>
        </pc:spChg>
        <pc:spChg chg="del">
          <ac:chgData name="Yuyang Shen" userId="S::yshen2@rrc.ca::7e6ab12d-76b2-44b2-8e00-fc61bbc2802d" providerId="AD" clId="Web-{DE81AD52-6146-0FFE-4163-7F3333566054}" dt="2024-12-05T20:19:56.851" v="205"/>
          <ac:spMkLst>
            <pc:docMk/>
            <pc:sldMk cId="3855649786" sldId="278"/>
            <ac:spMk id="3" creationId="{5A5827DB-10B1-2BE2-12B6-231143E096CB}"/>
          </ac:spMkLst>
        </pc:spChg>
        <pc:picChg chg="add mod ord">
          <ac:chgData name="Yuyang Shen" userId="S::yshen2@rrc.ca::7e6ab12d-76b2-44b2-8e00-fc61bbc2802d" providerId="AD" clId="Web-{DE81AD52-6146-0FFE-4163-7F3333566054}" dt="2024-12-05T20:20:01.882" v="206" actId="1076"/>
          <ac:picMkLst>
            <pc:docMk/>
            <pc:sldMk cId="3855649786" sldId="278"/>
            <ac:picMk id="4" creationId="{D9E6C437-1DB7-8E95-93B2-2AF54FA2DEB1}"/>
          </ac:picMkLst>
        </pc:picChg>
      </pc:sldChg>
      <pc:sldChg chg="addSp delSp modSp new">
        <pc:chgData name="Yuyang Shen" userId="S::yshen2@rrc.ca::7e6ab12d-76b2-44b2-8e00-fc61bbc2802d" providerId="AD" clId="Web-{DE81AD52-6146-0FFE-4163-7F3333566054}" dt="2024-12-05T20:37:47.839" v="296" actId="20577"/>
        <pc:sldMkLst>
          <pc:docMk/>
          <pc:sldMk cId="3762637164" sldId="279"/>
        </pc:sldMkLst>
        <pc:spChg chg="mod">
          <ac:chgData name="Yuyang Shen" userId="S::yshen2@rrc.ca::7e6ab12d-76b2-44b2-8e00-fc61bbc2802d" providerId="AD" clId="Web-{DE81AD52-6146-0FFE-4163-7F3333566054}" dt="2024-12-05T20:37:47.839" v="296" actId="20577"/>
          <ac:spMkLst>
            <pc:docMk/>
            <pc:sldMk cId="3762637164" sldId="279"/>
            <ac:spMk id="2" creationId="{F99B1920-1682-8DA1-A195-D524B72BF120}"/>
          </ac:spMkLst>
        </pc:spChg>
        <pc:spChg chg="del">
          <ac:chgData name="Yuyang Shen" userId="S::yshen2@rrc.ca::7e6ab12d-76b2-44b2-8e00-fc61bbc2802d" providerId="AD" clId="Web-{DE81AD52-6146-0FFE-4163-7F3333566054}" dt="2024-12-05T20:20:26.258" v="208"/>
          <ac:spMkLst>
            <pc:docMk/>
            <pc:sldMk cId="3762637164" sldId="279"/>
            <ac:spMk id="3" creationId="{595DF340-A07F-BFC1-0ABB-F1C30A14A1D5}"/>
          </ac:spMkLst>
        </pc:spChg>
        <pc:picChg chg="add mod ord">
          <ac:chgData name="Yuyang Shen" userId="S::yshen2@rrc.ca::7e6ab12d-76b2-44b2-8e00-fc61bbc2802d" providerId="AD" clId="Web-{DE81AD52-6146-0FFE-4163-7F3333566054}" dt="2024-12-05T20:31:12.858" v="216" actId="1076"/>
          <ac:picMkLst>
            <pc:docMk/>
            <pc:sldMk cId="3762637164" sldId="279"/>
            <ac:picMk id="4" creationId="{6DE3CAF0-FCAD-46DE-B77C-74CCC36402AF}"/>
          </ac:picMkLst>
        </pc:picChg>
        <pc:picChg chg="add mod">
          <ac:chgData name="Yuyang Shen" userId="S::yshen2@rrc.ca::7e6ab12d-76b2-44b2-8e00-fc61bbc2802d" providerId="AD" clId="Web-{DE81AD52-6146-0FFE-4163-7F3333566054}" dt="2024-12-05T20:31:20.983" v="219" actId="1076"/>
          <ac:picMkLst>
            <pc:docMk/>
            <pc:sldMk cId="3762637164" sldId="279"/>
            <ac:picMk id="5" creationId="{F1F25591-7546-F3DF-64A1-083CA7EC77A2}"/>
          </ac:picMkLst>
        </pc:picChg>
      </pc:sldChg>
      <pc:sldChg chg="addSp delSp modSp new del">
        <pc:chgData name="Yuyang Shen" userId="S::yshen2@rrc.ca::7e6ab12d-76b2-44b2-8e00-fc61bbc2802d" providerId="AD" clId="Web-{DE81AD52-6146-0FFE-4163-7F3333566054}" dt="2024-12-05T20:29:02.947" v="214"/>
        <pc:sldMkLst>
          <pc:docMk/>
          <pc:sldMk cId="3890627260" sldId="280"/>
        </pc:sldMkLst>
        <pc:spChg chg="del">
          <ac:chgData name="Yuyang Shen" userId="S::yshen2@rrc.ca::7e6ab12d-76b2-44b2-8e00-fc61bbc2802d" providerId="AD" clId="Web-{DE81AD52-6146-0FFE-4163-7F3333566054}" dt="2024-12-05T20:22:21.825" v="213"/>
          <ac:spMkLst>
            <pc:docMk/>
            <pc:sldMk cId="3890627260" sldId="280"/>
            <ac:spMk id="3" creationId="{2A3EE0D4-B4CE-AE9C-3550-C4248C6FCEF3}"/>
          </ac:spMkLst>
        </pc:spChg>
        <pc:picChg chg="add mod ord">
          <ac:chgData name="Yuyang Shen" userId="S::yshen2@rrc.ca::7e6ab12d-76b2-44b2-8e00-fc61bbc2802d" providerId="AD" clId="Web-{DE81AD52-6146-0FFE-4163-7F3333566054}" dt="2024-12-05T20:22:21.825" v="213"/>
          <ac:picMkLst>
            <pc:docMk/>
            <pc:sldMk cId="3890627260" sldId="280"/>
            <ac:picMk id="4" creationId="{C89E9063-EF41-A824-2129-8594A2D6A025}"/>
          </ac:picMkLst>
        </pc:picChg>
      </pc:sldChg>
      <pc:sldChg chg="addSp delSp modSp new">
        <pc:chgData name="Yuyang Shen" userId="S::yshen2@rrc.ca::7e6ab12d-76b2-44b2-8e00-fc61bbc2802d" providerId="AD" clId="Web-{DE81AD52-6146-0FFE-4163-7F3333566054}" dt="2024-12-05T20:36:39.884" v="284" actId="20577"/>
        <pc:sldMkLst>
          <pc:docMk/>
          <pc:sldMk cId="1901689333" sldId="281"/>
        </pc:sldMkLst>
        <pc:spChg chg="mod">
          <ac:chgData name="Yuyang Shen" userId="S::yshen2@rrc.ca::7e6ab12d-76b2-44b2-8e00-fc61bbc2802d" providerId="AD" clId="Web-{DE81AD52-6146-0FFE-4163-7F3333566054}" dt="2024-12-05T20:36:39.884" v="284" actId="20577"/>
          <ac:spMkLst>
            <pc:docMk/>
            <pc:sldMk cId="1901689333" sldId="281"/>
            <ac:spMk id="2" creationId="{BFF94814-42FB-53E0-6F4D-335872F29219}"/>
          </ac:spMkLst>
        </pc:spChg>
        <pc:spChg chg="del">
          <ac:chgData name="Yuyang Shen" userId="S::yshen2@rrc.ca::7e6ab12d-76b2-44b2-8e00-fc61bbc2802d" providerId="AD" clId="Web-{DE81AD52-6146-0FFE-4163-7F3333566054}" dt="2024-12-05T20:21:33.057" v="211"/>
          <ac:spMkLst>
            <pc:docMk/>
            <pc:sldMk cId="1901689333" sldId="281"/>
            <ac:spMk id="3" creationId="{C8F03C24-CB9A-C135-5BD7-7FE41594805F}"/>
          </ac:spMkLst>
        </pc:spChg>
        <pc:picChg chg="add mod ord">
          <ac:chgData name="Yuyang Shen" userId="S::yshen2@rrc.ca::7e6ab12d-76b2-44b2-8e00-fc61bbc2802d" providerId="AD" clId="Web-{DE81AD52-6146-0FFE-4163-7F3333566054}" dt="2024-12-05T20:21:33.057" v="211"/>
          <ac:picMkLst>
            <pc:docMk/>
            <pc:sldMk cId="1901689333" sldId="281"/>
            <ac:picMk id="4" creationId="{6F9DC0CE-7BF8-7073-80D4-E57F656DF46E}"/>
          </ac:picMkLst>
        </pc:picChg>
      </pc:sldChg>
      <pc:sldChg chg="addSp delSp modSp new">
        <pc:chgData name="Yuyang Shen" userId="S::yshen2@rrc.ca::7e6ab12d-76b2-44b2-8e00-fc61bbc2802d" providerId="AD" clId="Web-{DE81AD52-6146-0FFE-4163-7F3333566054}" dt="2024-12-05T20:35:49.164" v="274" actId="20577"/>
        <pc:sldMkLst>
          <pc:docMk/>
          <pc:sldMk cId="2974366108" sldId="282"/>
        </pc:sldMkLst>
        <pc:spChg chg="mod">
          <ac:chgData name="Yuyang Shen" userId="S::yshen2@rrc.ca::7e6ab12d-76b2-44b2-8e00-fc61bbc2802d" providerId="AD" clId="Web-{DE81AD52-6146-0FFE-4163-7F3333566054}" dt="2024-12-05T20:35:49.164" v="274" actId="20577"/>
          <ac:spMkLst>
            <pc:docMk/>
            <pc:sldMk cId="2974366108" sldId="282"/>
            <ac:spMk id="2" creationId="{87EFD64C-60FB-4886-9F95-4229546ED6C4}"/>
          </ac:spMkLst>
        </pc:spChg>
        <pc:spChg chg="del">
          <ac:chgData name="Yuyang Shen" userId="S::yshen2@rrc.ca::7e6ab12d-76b2-44b2-8e00-fc61bbc2802d" providerId="AD" clId="Web-{DE81AD52-6146-0FFE-4163-7F3333566054}" dt="2024-12-05T20:32:36.767" v="222"/>
          <ac:spMkLst>
            <pc:docMk/>
            <pc:sldMk cId="2974366108" sldId="282"/>
            <ac:spMk id="3" creationId="{51F171D1-3F03-D602-B534-7A61A54E5F24}"/>
          </ac:spMkLst>
        </pc:spChg>
        <pc:picChg chg="add mod ord">
          <ac:chgData name="Yuyang Shen" userId="S::yshen2@rrc.ca::7e6ab12d-76b2-44b2-8e00-fc61bbc2802d" providerId="AD" clId="Web-{DE81AD52-6146-0FFE-4163-7F3333566054}" dt="2024-12-05T20:32:38.298" v="223" actId="1076"/>
          <ac:picMkLst>
            <pc:docMk/>
            <pc:sldMk cId="2974366108" sldId="282"/>
            <ac:picMk id="4" creationId="{F8D35ADC-BA47-7A31-5920-23B86E95E9C8}"/>
          </ac:picMkLst>
        </pc:picChg>
        <pc:picChg chg="add mod">
          <ac:chgData name="Yuyang Shen" userId="S::yshen2@rrc.ca::7e6ab12d-76b2-44b2-8e00-fc61bbc2802d" providerId="AD" clId="Web-{DE81AD52-6146-0FFE-4163-7F3333566054}" dt="2024-12-05T20:33:25.596" v="227" actId="14100"/>
          <ac:picMkLst>
            <pc:docMk/>
            <pc:sldMk cId="2974366108" sldId="282"/>
            <ac:picMk id="5" creationId="{01152AB0-5156-9E53-4B63-CC3FEE923A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6" Type="http://schemas.openxmlformats.org/officeDocument/2006/relationships/tags" Target="../tags/tag37.xml"/><Relationship Id="rId21" Type="http://schemas.openxmlformats.org/officeDocument/2006/relationships/tags" Target="../tags/tag32.xml"/><Relationship Id="rId34" Type="http://schemas.openxmlformats.org/officeDocument/2006/relationships/tags" Target="../tags/tag45.xml"/><Relationship Id="rId42" Type="http://schemas.openxmlformats.org/officeDocument/2006/relationships/tags" Target="../tags/tag53.xml"/><Relationship Id="rId47" Type="http://schemas.openxmlformats.org/officeDocument/2006/relationships/tags" Target="../tags/tag58.xml"/><Relationship Id="rId50" Type="http://schemas.openxmlformats.org/officeDocument/2006/relationships/tags" Target="../tags/tag61.xml"/><Relationship Id="rId55" Type="http://schemas.openxmlformats.org/officeDocument/2006/relationships/tags" Target="../tags/tag66.xml"/><Relationship Id="rId63" Type="http://schemas.openxmlformats.org/officeDocument/2006/relationships/tags" Target="../tags/tag7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9" Type="http://schemas.openxmlformats.org/officeDocument/2006/relationships/tags" Target="../tags/tag40.xml"/><Relationship Id="rId11" Type="http://schemas.openxmlformats.org/officeDocument/2006/relationships/tags" Target="../tags/tag22.xml"/><Relationship Id="rId24" Type="http://schemas.openxmlformats.org/officeDocument/2006/relationships/tags" Target="../tags/tag35.xml"/><Relationship Id="rId32" Type="http://schemas.openxmlformats.org/officeDocument/2006/relationships/tags" Target="../tags/tag43.xml"/><Relationship Id="rId37" Type="http://schemas.openxmlformats.org/officeDocument/2006/relationships/tags" Target="../tags/tag48.xml"/><Relationship Id="rId40" Type="http://schemas.openxmlformats.org/officeDocument/2006/relationships/tags" Target="../tags/tag51.xml"/><Relationship Id="rId45" Type="http://schemas.openxmlformats.org/officeDocument/2006/relationships/tags" Target="../tags/tag56.xml"/><Relationship Id="rId53" Type="http://schemas.openxmlformats.org/officeDocument/2006/relationships/tags" Target="../tags/tag64.xml"/><Relationship Id="rId58" Type="http://schemas.openxmlformats.org/officeDocument/2006/relationships/tags" Target="../tags/tag69.xml"/><Relationship Id="rId66" Type="http://schemas.openxmlformats.org/officeDocument/2006/relationships/image" Target="../media/image1.png"/><Relationship Id="rId5" Type="http://schemas.openxmlformats.org/officeDocument/2006/relationships/tags" Target="../tags/tag16.xml"/><Relationship Id="rId61" Type="http://schemas.openxmlformats.org/officeDocument/2006/relationships/tags" Target="../tags/tag72.xml"/><Relationship Id="rId19" Type="http://schemas.openxmlformats.org/officeDocument/2006/relationships/tags" Target="../tags/tag30.xml"/><Relationship Id="rId14" Type="http://schemas.openxmlformats.org/officeDocument/2006/relationships/tags" Target="../tags/tag25.xml"/><Relationship Id="rId22" Type="http://schemas.openxmlformats.org/officeDocument/2006/relationships/tags" Target="../tags/tag33.xml"/><Relationship Id="rId27" Type="http://schemas.openxmlformats.org/officeDocument/2006/relationships/tags" Target="../tags/tag38.xml"/><Relationship Id="rId30" Type="http://schemas.openxmlformats.org/officeDocument/2006/relationships/tags" Target="../tags/tag41.xml"/><Relationship Id="rId35" Type="http://schemas.openxmlformats.org/officeDocument/2006/relationships/tags" Target="../tags/tag46.xml"/><Relationship Id="rId43" Type="http://schemas.openxmlformats.org/officeDocument/2006/relationships/tags" Target="../tags/tag54.xml"/><Relationship Id="rId48" Type="http://schemas.openxmlformats.org/officeDocument/2006/relationships/tags" Target="../tags/tag59.xml"/><Relationship Id="rId56" Type="http://schemas.openxmlformats.org/officeDocument/2006/relationships/tags" Target="../tags/tag67.xml"/><Relationship Id="rId64" Type="http://schemas.openxmlformats.org/officeDocument/2006/relationships/tags" Target="../tags/tag75.xml"/><Relationship Id="rId8" Type="http://schemas.openxmlformats.org/officeDocument/2006/relationships/tags" Target="../tags/tag19.xml"/><Relationship Id="rId51" Type="http://schemas.openxmlformats.org/officeDocument/2006/relationships/tags" Target="../tags/tag62.xml"/><Relationship Id="rId3" Type="http://schemas.openxmlformats.org/officeDocument/2006/relationships/tags" Target="../tags/tag14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5" Type="http://schemas.openxmlformats.org/officeDocument/2006/relationships/tags" Target="../tags/tag36.xml"/><Relationship Id="rId33" Type="http://schemas.openxmlformats.org/officeDocument/2006/relationships/tags" Target="../tags/tag44.xml"/><Relationship Id="rId38" Type="http://schemas.openxmlformats.org/officeDocument/2006/relationships/tags" Target="../tags/tag49.xml"/><Relationship Id="rId46" Type="http://schemas.openxmlformats.org/officeDocument/2006/relationships/tags" Target="../tags/tag57.xml"/><Relationship Id="rId59" Type="http://schemas.openxmlformats.org/officeDocument/2006/relationships/tags" Target="../tags/tag70.xml"/><Relationship Id="rId67" Type="http://schemas.openxmlformats.org/officeDocument/2006/relationships/image" Target="../media/image2.svg"/><Relationship Id="rId20" Type="http://schemas.openxmlformats.org/officeDocument/2006/relationships/tags" Target="../tags/tag31.xml"/><Relationship Id="rId41" Type="http://schemas.openxmlformats.org/officeDocument/2006/relationships/tags" Target="../tags/tag52.xml"/><Relationship Id="rId54" Type="http://schemas.openxmlformats.org/officeDocument/2006/relationships/tags" Target="../tags/tag65.xml"/><Relationship Id="rId62" Type="http://schemas.openxmlformats.org/officeDocument/2006/relationships/tags" Target="../tags/tag7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5" Type="http://schemas.openxmlformats.org/officeDocument/2006/relationships/tags" Target="../tags/tag26.xml"/><Relationship Id="rId23" Type="http://schemas.openxmlformats.org/officeDocument/2006/relationships/tags" Target="../tags/tag34.xml"/><Relationship Id="rId28" Type="http://schemas.openxmlformats.org/officeDocument/2006/relationships/tags" Target="../tags/tag39.xml"/><Relationship Id="rId36" Type="http://schemas.openxmlformats.org/officeDocument/2006/relationships/tags" Target="../tags/tag47.xml"/><Relationship Id="rId49" Type="http://schemas.openxmlformats.org/officeDocument/2006/relationships/tags" Target="../tags/tag60.xml"/><Relationship Id="rId57" Type="http://schemas.openxmlformats.org/officeDocument/2006/relationships/tags" Target="../tags/tag68.xml"/><Relationship Id="rId10" Type="http://schemas.openxmlformats.org/officeDocument/2006/relationships/tags" Target="../tags/tag21.xml"/><Relationship Id="rId31" Type="http://schemas.openxmlformats.org/officeDocument/2006/relationships/tags" Target="../tags/tag42.xml"/><Relationship Id="rId44" Type="http://schemas.openxmlformats.org/officeDocument/2006/relationships/tags" Target="../tags/tag55.xml"/><Relationship Id="rId52" Type="http://schemas.openxmlformats.org/officeDocument/2006/relationships/tags" Target="../tags/tag63.xml"/><Relationship Id="rId60" Type="http://schemas.openxmlformats.org/officeDocument/2006/relationships/tags" Target="../tags/tag71.xml"/><Relationship Id="rId65" Type="http://schemas.openxmlformats.org/officeDocument/2006/relationships/slideMaster" Target="../slideMasters/slideMaster2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39" Type="http://schemas.openxmlformats.org/officeDocument/2006/relationships/tags" Target="../tags/tag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tags" Target="../tags/tag106.xml"/><Relationship Id="rId3" Type="http://schemas.openxmlformats.org/officeDocument/2006/relationships/tags" Target="../tags/tag83.xml"/><Relationship Id="rId21" Type="http://schemas.openxmlformats.org/officeDocument/2006/relationships/tags" Target="../tags/tag101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slideMaster" Target="../slideMasters/slideMaster2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tags" Target="../tags/tag109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tags" Target="../tags/tag112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tags" Target="../tags/tag111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30" Type="http://schemas.openxmlformats.org/officeDocument/2006/relationships/tags" Target="../tags/tag110.xml"/><Relationship Id="rId8" Type="http://schemas.openxmlformats.org/officeDocument/2006/relationships/tags" Target="../tags/tag88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tags" Target="../tags/tag138.xml"/><Relationship Id="rId3" Type="http://schemas.openxmlformats.org/officeDocument/2006/relationships/tags" Target="../tags/tag115.xml"/><Relationship Id="rId21" Type="http://schemas.openxmlformats.org/officeDocument/2006/relationships/tags" Target="../tags/tag133.xml"/><Relationship Id="rId34" Type="http://schemas.openxmlformats.org/officeDocument/2006/relationships/slideMaster" Target="../slideMasters/slideMaster2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tags" Target="../tags/tag137.xml"/><Relationship Id="rId33" Type="http://schemas.openxmlformats.org/officeDocument/2006/relationships/tags" Target="../tags/tag145.xml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0" Type="http://schemas.openxmlformats.org/officeDocument/2006/relationships/tags" Target="../tags/tag132.xml"/><Relationship Id="rId29" Type="http://schemas.openxmlformats.org/officeDocument/2006/relationships/tags" Target="../tags/tag141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tags" Target="../tags/tag136.xml"/><Relationship Id="rId32" Type="http://schemas.openxmlformats.org/officeDocument/2006/relationships/tags" Target="../tags/tag144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tags" Target="../tags/tag135.xml"/><Relationship Id="rId28" Type="http://schemas.openxmlformats.org/officeDocument/2006/relationships/tags" Target="../tags/tag140.xml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31" Type="http://schemas.openxmlformats.org/officeDocument/2006/relationships/tags" Target="../tags/tag143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tags" Target="../tags/tag139.xml"/><Relationship Id="rId30" Type="http://schemas.openxmlformats.org/officeDocument/2006/relationships/tags" Target="../tags/tag142.xml"/><Relationship Id="rId8" Type="http://schemas.openxmlformats.org/officeDocument/2006/relationships/tags" Target="../tags/tag12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7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5.xml"/><Relationship Id="rId4" Type="http://schemas.openxmlformats.org/officeDocument/2006/relationships/tags" Target="../tags/tag174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tags" Target="../tags/tag188.xml"/><Relationship Id="rId18" Type="http://schemas.openxmlformats.org/officeDocument/2006/relationships/tags" Target="../tags/tag193.xml"/><Relationship Id="rId26" Type="http://schemas.openxmlformats.org/officeDocument/2006/relationships/tags" Target="../tags/tag201.xml"/><Relationship Id="rId39" Type="http://schemas.openxmlformats.org/officeDocument/2006/relationships/image" Target="../media/image3.png"/><Relationship Id="rId21" Type="http://schemas.openxmlformats.org/officeDocument/2006/relationships/tags" Target="../tags/tag196.xml"/><Relationship Id="rId34" Type="http://schemas.openxmlformats.org/officeDocument/2006/relationships/tags" Target="../tags/tag209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5" Type="http://schemas.openxmlformats.org/officeDocument/2006/relationships/tags" Target="../tags/tag200.xml"/><Relationship Id="rId33" Type="http://schemas.openxmlformats.org/officeDocument/2006/relationships/tags" Target="../tags/tag208.xml"/><Relationship Id="rId38" Type="http://schemas.openxmlformats.org/officeDocument/2006/relationships/slideMaster" Target="../slideMasters/slideMaster2.xml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20" Type="http://schemas.openxmlformats.org/officeDocument/2006/relationships/tags" Target="../tags/tag195.xml"/><Relationship Id="rId29" Type="http://schemas.openxmlformats.org/officeDocument/2006/relationships/tags" Target="../tags/tag204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tags" Target="../tags/tag199.xml"/><Relationship Id="rId32" Type="http://schemas.openxmlformats.org/officeDocument/2006/relationships/tags" Target="../tags/tag207.xml"/><Relationship Id="rId37" Type="http://schemas.openxmlformats.org/officeDocument/2006/relationships/tags" Target="../tags/tag212.xml"/><Relationship Id="rId40" Type="http://schemas.openxmlformats.org/officeDocument/2006/relationships/image" Target="../media/image4.svg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tags" Target="../tags/tag198.xml"/><Relationship Id="rId28" Type="http://schemas.openxmlformats.org/officeDocument/2006/relationships/tags" Target="../tags/tag203.xml"/><Relationship Id="rId36" Type="http://schemas.openxmlformats.org/officeDocument/2006/relationships/tags" Target="../tags/tag211.xml"/><Relationship Id="rId10" Type="http://schemas.openxmlformats.org/officeDocument/2006/relationships/tags" Target="../tags/tag185.xml"/><Relationship Id="rId19" Type="http://schemas.openxmlformats.org/officeDocument/2006/relationships/tags" Target="../tags/tag194.xml"/><Relationship Id="rId31" Type="http://schemas.openxmlformats.org/officeDocument/2006/relationships/tags" Target="../tags/tag206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tags" Target="../tags/tag197.xml"/><Relationship Id="rId27" Type="http://schemas.openxmlformats.org/officeDocument/2006/relationships/tags" Target="../tags/tag202.xml"/><Relationship Id="rId30" Type="http://schemas.openxmlformats.org/officeDocument/2006/relationships/tags" Target="../tags/tag205.xml"/><Relationship Id="rId35" Type="http://schemas.openxmlformats.org/officeDocument/2006/relationships/tags" Target="../tags/tag210.xml"/><Relationship Id="rId8" Type="http://schemas.openxmlformats.org/officeDocument/2006/relationships/tags" Target="../tags/tag183.xml"/><Relationship Id="rId3" Type="http://schemas.openxmlformats.org/officeDocument/2006/relationships/tags" Target="../tags/tag17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CG41N126607681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3764" y="0"/>
            <a:ext cx="1888015" cy="3047113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>
            <p:custDataLst>
              <p:tags r:id="rId2"/>
            </p:custDataLst>
          </p:nvPr>
        </p:nvCxnSpPr>
        <p:spPr>
          <a:xfrm>
            <a:off x="558800" y="6527800"/>
            <a:ext cx="95631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9924197" y="4948805"/>
            <a:ext cx="1886803" cy="1911735"/>
          </a:xfrm>
          <a:custGeom>
            <a:avLst/>
            <a:gdLst>
              <a:gd name="connsiteX0" fmla="*/ 1924435 w 1924435"/>
              <a:gd name="connsiteY0" fmla="*/ 1924435 h 1924435"/>
              <a:gd name="connsiteX1" fmla="*/ 0 w 1924435"/>
              <a:gd name="connsiteY1" fmla="*/ 1924435 h 1924435"/>
              <a:gd name="connsiteX2" fmla="*/ 0 w 1924435"/>
              <a:gd name="connsiteY2" fmla="*/ 962218 h 1924435"/>
              <a:gd name="connsiteX3" fmla="*/ 962218 w 1924435"/>
              <a:gd name="connsiteY3" fmla="*/ 0 h 1924435"/>
              <a:gd name="connsiteX4" fmla="*/ 962218 w 1924435"/>
              <a:gd name="connsiteY4" fmla="*/ 0 h 1924435"/>
              <a:gd name="connsiteX5" fmla="*/ 1924435 w 1924435"/>
              <a:gd name="connsiteY5" fmla="*/ 962218 h 1924435"/>
              <a:gd name="connsiteX6" fmla="*/ 1924435 w 1924435"/>
              <a:gd name="connsiteY6" fmla="*/ 1924435 h 19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4435" h="1924435">
                <a:moveTo>
                  <a:pt x="1924435" y="1924435"/>
                </a:moveTo>
                <a:lnTo>
                  <a:pt x="0" y="1924435"/>
                </a:lnTo>
                <a:lnTo>
                  <a:pt x="0" y="962218"/>
                </a:lnTo>
                <a:cubicBezTo>
                  <a:pt x="0" y="430944"/>
                  <a:pt x="430944" y="0"/>
                  <a:pt x="962218" y="0"/>
                </a:cubicBezTo>
                <a:lnTo>
                  <a:pt x="962218" y="0"/>
                </a:lnTo>
                <a:cubicBezTo>
                  <a:pt x="1493491" y="0"/>
                  <a:pt x="1924435" y="430944"/>
                  <a:pt x="1924435" y="962218"/>
                </a:cubicBezTo>
                <a:lnTo>
                  <a:pt x="1924435" y="19244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4"/>
            </p:custDataLst>
          </p:nvPr>
        </p:nvSpPr>
        <p:spPr>
          <a:xfrm>
            <a:off x="0" y="5696299"/>
            <a:ext cx="1161701" cy="1161701"/>
          </a:xfrm>
          <a:custGeom>
            <a:avLst/>
            <a:gdLst>
              <a:gd name="connsiteX0" fmla="*/ 1161702 w 1161701"/>
              <a:gd name="connsiteY0" fmla="*/ 1161702 h 1161701"/>
              <a:gd name="connsiteX1" fmla="*/ 0 w 1161701"/>
              <a:gd name="connsiteY1" fmla="*/ 1161702 h 1161701"/>
              <a:gd name="connsiteX2" fmla="*/ 0 w 1161701"/>
              <a:gd name="connsiteY2" fmla="*/ 0 h 1161701"/>
              <a:gd name="connsiteX3" fmla="*/ 0 w 1161701"/>
              <a:gd name="connsiteY3" fmla="*/ 0 h 1161701"/>
              <a:gd name="connsiteX4" fmla="*/ 1161702 w 1161701"/>
              <a:gd name="connsiteY4" fmla="*/ 1161702 h 1161701"/>
              <a:gd name="connsiteX5" fmla="*/ 1161702 w 1161701"/>
              <a:gd name="connsiteY5" fmla="*/ 1161702 h 116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1701" h="1161701">
                <a:moveTo>
                  <a:pt x="1161702" y="1161702"/>
                </a:moveTo>
                <a:lnTo>
                  <a:pt x="0" y="1161702"/>
                </a:lnTo>
                <a:lnTo>
                  <a:pt x="0" y="0"/>
                </a:lnTo>
                <a:lnTo>
                  <a:pt x="0" y="0"/>
                </a:lnTo>
                <a:cubicBezTo>
                  <a:pt x="641576" y="0"/>
                  <a:pt x="1161702" y="520126"/>
                  <a:pt x="1161702" y="1161702"/>
                </a:cubicBezTo>
                <a:lnTo>
                  <a:pt x="1161702" y="1161702"/>
                </a:ln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5"/>
            </p:custDataLst>
          </p:nvPr>
        </p:nvSpPr>
        <p:spPr>
          <a:xfrm>
            <a:off x="866592" y="4689266"/>
            <a:ext cx="1515694" cy="757847"/>
          </a:xfrm>
          <a:custGeom>
            <a:avLst/>
            <a:gdLst>
              <a:gd name="connsiteX0" fmla="*/ 938749 w 1877497"/>
              <a:gd name="connsiteY0" fmla="*/ 938749 h 938748"/>
              <a:gd name="connsiteX1" fmla="*/ 1877498 w 1877497"/>
              <a:gd name="connsiteY1" fmla="*/ 0 h 938748"/>
              <a:gd name="connsiteX2" fmla="*/ 0 w 1877497"/>
              <a:gd name="connsiteY2" fmla="*/ 0 h 938748"/>
              <a:gd name="connsiteX3" fmla="*/ 938749 w 1877497"/>
              <a:gd name="connsiteY3" fmla="*/ 938749 h 93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7497" h="938748">
                <a:moveTo>
                  <a:pt x="938749" y="938749"/>
                </a:moveTo>
                <a:cubicBezTo>
                  <a:pt x="1457114" y="938749"/>
                  <a:pt x="1877498" y="518366"/>
                  <a:pt x="1877498" y="0"/>
                </a:cubicBezTo>
                <a:lnTo>
                  <a:pt x="0" y="0"/>
                </a:lnTo>
                <a:cubicBezTo>
                  <a:pt x="0" y="518366"/>
                  <a:pt x="420383" y="938749"/>
                  <a:pt x="938749" y="9387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6"/>
            </p:custDataLst>
          </p:nvPr>
        </p:nvSpPr>
        <p:spPr>
          <a:xfrm>
            <a:off x="762000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900430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9" name="任意多边形: 形状 18"/>
          <p:cNvSpPr/>
          <p:nvPr userDrawn="1">
            <p:custDataLst>
              <p:tags r:id="rId8"/>
            </p:custDataLst>
          </p:nvPr>
        </p:nvSpPr>
        <p:spPr>
          <a:xfrm>
            <a:off x="1038225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1" name="任意多边形: 形状 20"/>
          <p:cNvSpPr/>
          <p:nvPr userDrawn="1">
            <p:custDataLst>
              <p:tags r:id="rId9"/>
            </p:custDataLst>
          </p:nvPr>
        </p:nvSpPr>
        <p:spPr>
          <a:xfrm>
            <a:off x="1176655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2" name="任意多边形: 形状 21"/>
          <p:cNvSpPr/>
          <p:nvPr userDrawn="1">
            <p:custDataLst>
              <p:tags r:id="rId10"/>
            </p:custDataLst>
          </p:nvPr>
        </p:nvSpPr>
        <p:spPr>
          <a:xfrm>
            <a:off x="1315085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3" name="任意多边形: 形状 22"/>
          <p:cNvSpPr/>
          <p:nvPr userDrawn="1">
            <p:custDataLst>
              <p:tags r:id="rId11"/>
            </p:custDataLst>
          </p:nvPr>
        </p:nvSpPr>
        <p:spPr>
          <a:xfrm>
            <a:off x="1453515" y="41783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12"/>
            </p:custDataLst>
          </p:nvPr>
        </p:nvSpPr>
        <p:spPr>
          <a:xfrm>
            <a:off x="762000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900430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7" name="任意多边形: 形状 26"/>
          <p:cNvSpPr/>
          <p:nvPr userDrawn="1">
            <p:custDataLst>
              <p:tags r:id="rId14"/>
            </p:custDataLst>
          </p:nvPr>
        </p:nvSpPr>
        <p:spPr>
          <a:xfrm>
            <a:off x="1038225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5"/>
            </p:custDataLst>
          </p:nvPr>
        </p:nvSpPr>
        <p:spPr>
          <a:xfrm>
            <a:off x="1176655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9" name="任意多边形: 形状 28"/>
          <p:cNvSpPr/>
          <p:nvPr userDrawn="1">
            <p:custDataLst>
              <p:tags r:id="rId16"/>
            </p:custDataLst>
          </p:nvPr>
        </p:nvSpPr>
        <p:spPr>
          <a:xfrm>
            <a:off x="1315085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17"/>
            </p:custDataLst>
          </p:nvPr>
        </p:nvSpPr>
        <p:spPr>
          <a:xfrm>
            <a:off x="1453515" y="4445000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18"/>
            </p:custDataLst>
          </p:nvPr>
        </p:nvSpPr>
        <p:spPr>
          <a:xfrm>
            <a:off x="762000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19"/>
            </p:custDataLst>
          </p:nvPr>
        </p:nvSpPr>
        <p:spPr>
          <a:xfrm>
            <a:off x="900430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20"/>
            </p:custDataLst>
          </p:nvPr>
        </p:nvSpPr>
        <p:spPr>
          <a:xfrm>
            <a:off x="1038225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4" name="任意多边形: 形状 33"/>
          <p:cNvSpPr/>
          <p:nvPr userDrawn="1">
            <p:custDataLst>
              <p:tags r:id="rId21"/>
            </p:custDataLst>
          </p:nvPr>
        </p:nvSpPr>
        <p:spPr>
          <a:xfrm>
            <a:off x="1176655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5" name="任意多边形: 形状 34"/>
          <p:cNvSpPr/>
          <p:nvPr userDrawn="1">
            <p:custDataLst>
              <p:tags r:id="rId22"/>
            </p:custDataLst>
          </p:nvPr>
        </p:nvSpPr>
        <p:spPr>
          <a:xfrm>
            <a:off x="1315085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6" name="任意多边形: 形状 35"/>
          <p:cNvSpPr/>
          <p:nvPr userDrawn="1">
            <p:custDataLst>
              <p:tags r:id="rId23"/>
            </p:custDataLst>
          </p:nvPr>
        </p:nvSpPr>
        <p:spPr>
          <a:xfrm>
            <a:off x="1453515" y="47110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7" name="任意多边形: 形状 36"/>
          <p:cNvSpPr/>
          <p:nvPr userDrawn="1">
            <p:custDataLst>
              <p:tags r:id="rId24"/>
            </p:custDataLst>
          </p:nvPr>
        </p:nvSpPr>
        <p:spPr>
          <a:xfrm>
            <a:off x="762000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25"/>
            </p:custDataLst>
          </p:nvPr>
        </p:nvSpPr>
        <p:spPr>
          <a:xfrm>
            <a:off x="900430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26"/>
            </p:custDataLst>
          </p:nvPr>
        </p:nvSpPr>
        <p:spPr>
          <a:xfrm>
            <a:off x="1038225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0" name="任意多边形: 形状 39"/>
          <p:cNvSpPr/>
          <p:nvPr userDrawn="1">
            <p:custDataLst>
              <p:tags r:id="rId27"/>
            </p:custDataLst>
          </p:nvPr>
        </p:nvSpPr>
        <p:spPr>
          <a:xfrm>
            <a:off x="1176655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1" name="任意多边形: 形状 40"/>
          <p:cNvSpPr/>
          <p:nvPr userDrawn="1">
            <p:custDataLst>
              <p:tags r:id="rId28"/>
            </p:custDataLst>
          </p:nvPr>
        </p:nvSpPr>
        <p:spPr>
          <a:xfrm>
            <a:off x="1315085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2" name="任意多边形: 形状 41"/>
          <p:cNvSpPr/>
          <p:nvPr userDrawn="1">
            <p:custDataLst>
              <p:tags r:id="rId29"/>
            </p:custDataLst>
          </p:nvPr>
        </p:nvSpPr>
        <p:spPr>
          <a:xfrm>
            <a:off x="1453515" y="4977765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cxnSp>
        <p:nvCxnSpPr>
          <p:cNvPr id="43" name="直接连接符 42"/>
          <p:cNvCxnSpPr/>
          <p:nvPr userDrawn="1">
            <p:custDataLst>
              <p:tags r:id="rId30"/>
            </p:custDataLst>
          </p:nvPr>
        </p:nvCxnSpPr>
        <p:spPr>
          <a:xfrm>
            <a:off x="2184400" y="838200"/>
            <a:ext cx="95631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: 形状 43"/>
          <p:cNvSpPr/>
          <p:nvPr userDrawn="1">
            <p:custDataLst>
              <p:tags r:id="rId31"/>
            </p:custDataLst>
          </p:nvPr>
        </p:nvSpPr>
        <p:spPr>
          <a:xfrm>
            <a:off x="9381500" y="6334625"/>
            <a:ext cx="1046117" cy="523058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任意多边形: 形状 12"/>
          <p:cNvSpPr/>
          <p:nvPr userDrawn="1">
            <p:custDataLst>
              <p:tags r:id="rId32"/>
            </p:custDataLst>
          </p:nvPr>
        </p:nvSpPr>
        <p:spPr>
          <a:xfrm flipH="1">
            <a:off x="11188065" y="1419860"/>
            <a:ext cx="1003935" cy="2008505"/>
          </a:xfrm>
          <a:custGeom>
            <a:avLst/>
            <a:gdLst>
              <a:gd name="connsiteX0" fmla="*/ 1130019 w 1130018"/>
              <a:gd name="connsiteY0" fmla="*/ 1130019 h 2260037"/>
              <a:gd name="connsiteX1" fmla="*/ 0 w 1130018"/>
              <a:gd name="connsiteY1" fmla="*/ 0 h 2260037"/>
              <a:gd name="connsiteX2" fmla="*/ 0 w 1130018"/>
              <a:gd name="connsiteY2" fmla="*/ 2260038 h 2260037"/>
              <a:gd name="connsiteX3" fmla="*/ 1130019 w 1130018"/>
              <a:gd name="connsiteY3" fmla="*/ 1130019 h 226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018" h="2260037">
                <a:moveTo>
                  <a:pt x="1130019" y="1130019"/>
                </a:moveTo>
                <a:cubicBezTo>
                  <a:pt x="1130019" y="506044"/>
                  <a:pt x="623974" y="0"/>
                  <a:pt x="0" y="0"/>
                </a:cubicBezTo>
                <a:lnTo>
                  <a:pt x="0" y="2260038"/>
                </a:lnTo>
                <a:cubicBezTo>
                  <a:pt x="623974" y="2260038"/>
                  <a:pt x="1130019" y="1754287"/>
                  <a:pt x="1130019" y="1130019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81"/>
          <p:cNvSpPr/>
          <p:nvPr userDrawn="1">
            <p:custDataLst>
              <p:tags r:id="rId33"/>
            </p:custDataLst>
          </p:nvPr>
        </p:nvSpPr>
        <p:spPr>
          <a:xfrm>
            <a:off x="10956925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8" name="任意多边形: 形状 82"/>
          <p:cNvSpPr/>
          <p:nvPr userDrawn="1">
            <p:custDataLst>
              <p:tags r:id="rId34"/>
            </p:custDataLst>
          </p:nvPr>
        </p:nvSpPr>
        <p:spPr>
          <a:xfrm>
            <a:off x="11095355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9" name="任意多边形: 形状 83"/>
          <p:cNvSpPr/>
          <p:nvPr userDrawn="1">
            <p:custDataLst>
              <p:tags r:id="rId35"/>
            </p:custDataLst>
          </p:nvPr>
        </p:nvSpPr>
        <p:spPr>
          <a:xfrm>
            <a:off x="1123315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0" name="任意多边形: 形状 84"/>
          <p:cNvSpPr/>
          <p:nvPr userDrawn="1">
            <p:custDataLst>
              <p:tags r:id="rId36"/>
            </p:custDataLst>
          </p:nvPr>
        </p:nvSpPr>
        <p:spPr>
          <a:xfrm>
            <a:off x="1137158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1" name="任意多边形: 形状 85"/>
          <p:cNvSpPr/>
          <p:nvPr userDrawn="1">
            <p:custDataLst>
              <p:tags r:id="rId37"/>
            </p:custDataLst>
          </p:nvPr>
        </p:nvSpPr>
        <p:spPr>
          <a:xfrm>
            <a:off x="1151001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2" name="任意多边形: 形状 86"/>
          <p:cNvSpPr/>
          <p:nvPr userDrawn="1">
            <p:custDataLst>
              <p:tags r:id="rId38"/>
            </p:custDataLst>
          </p:nvPr>
        </p:nvSpPr>
        <p:spPr>
          <a:xfrm>
            <a:off x="1164844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3" name="任意多边形: 形状 87"/>
          <p:cNvSpPr/>
          <p:nvPr userDrawn="1">
            <p:custDataLst>
              <p:tags r:id="rId39"/>
            </p:custDataLst>
          </p:nvPr>
        </p:nvSpPr>
        <p:spPr>
          <a:xfrm>
            <a:off x="10956925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4" name="任意多边形: 形状 88"/>
          <p:cNvSpPr/>
          <p:nvPr userDrawn="1">
            <p:custDataLst>
              <p:tags r:id="rId40"/>
            </p:custDataLst>
          </p:nvPr>
        </p:nvSpPr>
        <p:spPr>
          <a:xfrm>
            <a:off x="11095355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5" name="任意多边形: 形状 89"/>
          <p:cNvSpPr/>
          <p:nvPr userDrawn="1">
            <p:custDataLst>
              <p:tags r:id="rId41"/>
            </p:custDataLst>
          </p:nvPr>
        </p:nvSpPr>
        <p:spPr>
          <a:xfrm>
            <a:off x="1123315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6" name="任意多边形: 形状 90"/>
          <p:cNvSpPr/>
          <p:nvPr userDrawn="1">
            <p:custDataLst>
              <p:tags r:id="rId42"/>
            </p:custDataLst>
          </p:nvPr>
        </p:nvSpPr>
        <p:spPr>
          <a:xfrm>
            <a:off x="1137158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7" name="任意多边形: 形状 91"/>
          <p:cNvSpPr/>
          <p:nvPr userDrawn="1">
            <p:custDataLst>
              <p:tags r:id="rId43"/>
            </p:custDataLst>
          </p:nvPr>
        </p:nvSpPr>
        <p:spPr>
          <a:xfrm>
            <a:off x="1151001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8" name="任意多边形: 形状 92"/>
          <p:cNvSpPr/>
          <p:nvPr userDrawn="1">
            <p:custDataLst>
              <p:tags r:id="rId44"/>
            </p:custDataLst>
          </p:nvPr>
        </p:nvSpPr>
        <p:spPr>
          <a:xfrm>
            <a:off x="1164844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59" name="任意多边形: 形状 93"/>
          <p:cNvSpPr/>
          <p:nvPr userDrawn="1">
            <p:custDataLst>
              <p:tags r:id="rId45"/>
            </p:custDataLst>
          </p:nvPr>
        </p:nvSpPr>
        <p:spPr>
          <a:xfrm>
            <a:off x="10956925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0" name="任意多边形: 形状 94"/>
          <p:cNvSpPr/>
          <p:nvPr userDrawn="1">
            <p:custDataLst>
              <p:tags r:id="rId46"/>
            </p:custDataLst>
          </p:nvPr>
        </p:nvSpPr>
        <p:spPr>
          <a:xfrm>
            <a:off x="11095355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1" name="任意多边形: 形状 95"/>
          <p:cNvSpPr/>
          <p:nvPr userDrawn="1">
            <p:custDataLst>
              <p:tags r:id="rId47"/>
            </p:custDataLst>
          </p:nvPr>
        </p:nvSpPr>
        <p:spPr>
          <a:xfrm>
            <a:off x="1123315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2" name="任意多边形: 形状 96"/>
          <p:cNvSpPr/>
          <p:nvPr userDrawn="1">
            <p:custDataLst>
              <p:tags r:id="rId48"/>
            </p:custDataLst>
          </p:nvPr>
        </p:nvSpPr>
        <p:spPr>
          <a:xfrm>
            <a:off x="1137158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3" name="任意多边形: 形状 97"/>
          <p:cNvSpPr/>
          <p:nvPr userDrawn="1">
            <p:custDataLst>
              <p:tags r:id="rId49"/>
            </p:custDataLst>
          </p:nvPr>
        </p:nvSpPr>
        <p:spPr>
          <a:xfrm>
            <a:off x="1151001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4" name="任意多边形: 形状 98"/>
          <p:cNvSpPr/>
          <p:nvPr userDrawn="1">
            <p:custDataLst>
              <p:tags r:id="rId50"/>
            </p:custDataLst>
          </p:nvPr>
        </p:nvSpPr>
        <p:spPr>
          <a:xfrm>
            <a:off x="1164844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5" name="任意多边形: 形状 99"/>
          <p:cNvSpPr/>
          <p:nvPr userDrawn="1">
            <p:custDataLst>
              <p:tags r:id="rId51"/>
            </p:custDataLst>
          </p:nvPr>
        </p:nvSpPr>
        <p:spPr>
          <a:xfrm>
            <a:off x="10956925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6" name="任意多边形: 形状 100"/>
          <p:cNvSpPr/>
          <p:nvPr userDrawn="1">
            <p:custDataLst>
              <p:tags r:id="rId52"/>
            </p:custDataLst>
          </p:nvPr>
        </p:nvSpPr>
        <p:spPr>
          <a:xfrm>
            <a:off x="11095355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7" name="任意多边形: 形状 101"/>
          <p:cNvSpPr/>
          <p:nvPr userDrawn="1">
            <p:custDataLst>
              <p:tags r:id="rId53"/>
            </p:custDataLst>
          </p:nvPr>
        </p:nvSpPr>
        <p:spPr>
          <a:xfrm>
            <a:off x="1123315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8" name="任意多边形: 形状 102"/>
          <p:cNvSpPr/>
          <p:nvPr userDrawn="1">
            <p:custDataLst>
              <p:tags r:id="rId54"/>
            </p:custDataLst>
          </p:nvPr>
        </p:nvSpPr>
        <p:spPr>
          <a:xfrm>
            <a:off x="1137158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69" name="任意多边形: 形状 103"/>
          <p:cNvSpPr/>
          <p:nvPr userDrawn="1">
            <p:custDataLst>
              <p:tags r:id="rId55"/>
            </p:custDataLst>
          </p:nvPr>
        </p:nvSpPr>
        <p:spPr>
          <a:xfrm>
            <a:off x="1151001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70" name="任意多边形: 形状 104"/>
          <p:cNvSpPr/>
          <p:nvPr userDrawn="1">
            <p:custDataLst>
              <p:tags r:id="rId56"/>
            </p:custDataLst>
          </p:nvPr>
        </p:nvSpPr>
        <p:spPr>
          <a:xfrm>
            <a:off x="1164844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7"/>
            </p:custDataLst>
          </p:nvPr>
        </p:nvSpPr>
        <p:spPr>
          <a:xfrm>
            <a:off x="838200" y="1656000"/>
            <a:ext cx="10515600" cy="1800000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6600"/>
            </a:lvl1pPr>
          </a:lstStyle>
          <a:p>
            <a:r>
              <a:rPr lang="zh-CN" altLang="en-US"/>
              <a:t>单击添加文档标题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8"/>
            </p:custDataLst>
          </p:nvPr>
        </p:nvSpPr>
        <p:spPr>
          <a:xfrm>
            <a:off x="838200" y="3705186"/>
            <a:ext cx="10515600" cy="86681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9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0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1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62"/>
            </p:custDataLst>
          </p:nvPr>
        </p:nvSpPr>
        <p:spPr>
          <a:xfrm>
            <a:off x="4781641" y="4586170"/>
            <a:ext cx="2743200" cy="504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署名占位符</a:t>
            </a:r>
          </a:p>
        </p:txBody>
      </p:sp>
      <p:sp>
        <p:nvSpPr>
          <p:cNvPr id="74" name="文本占位符 9"/>
          <p:cNvSpPr>
            <a:spLocks noGrp="1"/>
          </p:cNvSpPr>
          <p:nvPr>
            <p:ph type="body" sz="quarter" idx="18" hasCustomPrompt="1"/>
            <p:custDataLst>
              <p:tags r:id="rId63"/>
            </p:custDataLst>
          </p:nvPr>
        </p:nvSpPr>
        <p:spPr>
          <a:xfrm>
            <a:off x="486770" y="330199"/>
            <a:ext cx="1546568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/>
            </a:lvl1pPr>
          </a:lstStyle>
          <a:p>
            <a:pPr lvl="0"/>
            <a:r>
              <a:rPr lang="zh-CN" altLang="en-US"/>
              <a:t>公司名占位符</a:t>
            </a:r>
          </a:p>
        </p:txBody>
      </p:sp>
      <p:sp>
        <p:nvSpPr>
          <p:cNvPr id="75" name="文本占位符 13"/>
          <p:cNvSpPr>
            <a:spLocks noGrp="1"/>
          </p:cNvSpPr>
          <p:nvPr>
            <p:ph type="body" sz="quarter" idx="14" hasCustomPrompt="1"/>
            <p:custDataLst>
              <p:tags r:id="rId64"/>
            </p:custDataLst>
          </p:nvPr>
        </p:nvSpPr>
        <p:spPr>
          <a:xfrm>
            <a:off x="8825231" y="326198"/>
            <a:ext cx="2880000" cy="5040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日期时间占位符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/>
          <p:cNvSpPr/>
          <p:nvPr userDrawn="1">
            <p:custDataLst>
              <p:tags r:id="rId1"/>
            </p:custDataLst>
          </p:nvPr>
        </p:nvSpPr>
        <p:spPr>
          <a:xfrm>
            <a:off x="0" y="815926"/>
            <a:ext cx="3010487" cy="5732586"/>
          </a:xfrm>
          <a:custGeom>
            <a:avLst/>
            <a:gdLst>
              <a:gd name="connsiteX0" fmla="*/ 144194 w 3010487"/>
              <a:gd name="connsiteY0" fmla="*/ 0 h 5732586"/>
              <a:gd name="connsiteX1" fmla="*/ 3010487 w 3010487"/>
              <a:gd name="connsiteY1" fmla="*/ 2866293 h 5732586"/>
              <a:gd name="connsiteX2" fmla="*/ 144194 w 3010487"/>
              <a:gd name="connsiteY2" fmla="*/ 5732586 h 5732586"/>
              <a:gd name="connsiteX3" fmla="*/ 0 w 3010487"/>
              <a:gd name="connsiteY3" fmla="*/ 5728940 h 5732586"/>
              <a:gd name="connsiteX4" fmla="*/ 0 w 3010487"/>
              <a:gd name="connsiteY4" fmla="*/ 3646 h 573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0487" h="5732586">
                <a:moveTo>
                  <a:pt x="144194" y="0"/>
                </a:moveTo>
                <a:cubicBezTo>
                  <a:pt x="1727204" y="0"/>
                  <a:pt x="3010487" y="1283283"/>
                  <a:pt x="3010487" y="2866293"/>
                </a:cubicBezTo>
                <a:cubicBezTo>
                  <a:pt x="3010487" y="4449303"/>
                  <a:pt x="1727204" y="5732586"/>
                  <a:pt x="144194" y="5732586"/>
                </a:cubicBezTo>
                <a:lnTo>
                  <a:pt x="0" y="5728940"/>
                </a:lnTo>
                <a:lnTo>
                  <a:pt x="0" y="3646"/>
                </a:ln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9" name="任意多边形: 形状 108"/>
          <p:cNvSpPr/>
          <p:nvPr userDrawn="1">
            <p:custDataLst>
              <p:tags r:id="rId2"/>
            </p:custDataLst>
          </p:nvPr>
        </p:nvSpPr>
        <p:spPr>
          <a:xfrm>
            <a:off x="101981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0" name="任意多边形: 形状 109"/>
          <p:cNvSpPr/>
          <p:nvPr userDrawn="1">
            <p:custDataLst>
              <p:tags r:id="rId3"/>
            </p:custDataLst>
          </p:nvPr>
        </p:nvSpPr>
        <p:spPr>
          <a:xfrm>
            <a:off x="123698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1" name="任意多边形: 形状 110"/>
          <p:cNvSpPr/>
          <p:nvPr userDrawn="1">
            <p:custDataLst>
              <p:tags r:id="rId4"/>
            </p:custDataLst>
          </p:nvPr>
        </p:nvSpPr>
        <p:spPr>
          <a:xfrm>
            <a:off x="145478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2" name="任意多边形: 形状 111"/>
          <p:cNvSpPr/>
          <p:nvPr userDrawn="1">
            <p:custDataLst>
              <p:tags r:id="rId5"/>
            </p:custDataLst>
          </p:nvPr>
        </p:nvSpPr>
        <p:spPr>
          <a:xfrm>
            <a:off x="167259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3" name="任意多边形: 形状 112"/>
          <p:cNvSpPr/>
          <p:nvPr userDrawn="1">
            <p:custDataLst>
              <p:tags r:id="rId6"/>
            </p:custDataLst>
          </p:nvPr>
        </p:nvSpPr>
        <p:spPr>
          <a:xfrm>
            <a:off x="188976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4" name="任意多边形: 形状 113"/>
          <p:cNvSpPr/>
          <p:nvPr userDrawn="1">
            <p:custDataLst>
              <p:tags r:id="rId7"/>
            </p:custDataLst>
          </p:nvPr>
        </p:nvSpPr>
        <p:spPr>
          <a:xfrm>
            <a:off x="210756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3" name="任意多边形: 形状 102"/>
          <p:cNvSpPr/>
          <p:nvPr userDrawn="1">
            <p:custDataLst>
              <p:tags r:id="rId8"/>
            </p:custDataLst>
          </p:nvPr>
        </p:nvSpPr>
        <p:spPr>
          <a:xfrm>
            <a:off x="101981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" name="任意多边形: 形状 103"/>
          <p:cNvSpPr/>
          <p:nvPr userDrawn="1">
            <p:custDataLst>
              <p:tags r:id="rId9"/>
            </p:custDataLst>
          </p:nvPr>
        </p:nvSpPr>
        <p:spPr>
          <a:xfrm>
            <a:off x="123698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5" name="任意多边形: 形状 104"/>
          <p:cNvSpPr/>
          <p:nvPr userDrawn="1">
            <p:custDataLst>
              <p:tags r:id="rId10"/>
            </p:custDataLst>
          </p:nvPr>
        </p:nvSpPr>
        <p:spPr>
          <a:xfrm>
            <a:off x="145478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6" name="任意多边形: 形状 105"/>
          <p:cNvSpPr/>
          <p:nvPr userDrawn="1">
            <p:custDataLst>
              <p:tags r:id="rId11"/>
            </p:custDataLst>
          </p:nvPr>
        </p:nvSpPr>
        <p:spPr>
          <a:xfrm>
            <a:off x="167259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7" name="任意多边形: 形状 106"/>
          <p:cNvSpPr/>
          <p:nvPr userDrawn="1">
            <p:custDataLst>
              <p:tags r:id="rId12"/>
            </p:custDataLst>
          </p:nvPr>
        </p:nvSpPr>
        <p:spPr>
          <a:xfrm>
            <a:off x="188976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8" name="任意多边形: 形状 107"/>
          <p:cNvSpPr/>
          <p:nvPr userDrawn="1">
            <p:custDataLst>
              <p:tags r:id="rId13"/>
            </p:custDataLst>
          </p:nvPr>
        </p:nvSpPr>
        <p:spPr>
          <a:xfrm>
            <a:off x="210756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7" name="任意多边形: 形状 96"/>
          <p:cNvSpPr/>
          <p:nvPr userDrawn="1">
            <p:custDataLst>
              <p:tags r:id="rId14"/>
            </p:custDataLst>
          </p:nvPr>
        </p:nvSpPr>
        <p:spPr>
          <a:xfrm>
            <a:off x="101981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任意多边形: 形状 97"/>
          <p:cNvSpPr/>
          <p:nvPr userDrawn="1">
            <p:custDataLst>
              <p:tags r:id="rId15"/>
            </p:custDataLst>
          </p:nvPr>
        </p:nvSpPr>
        <p:spPr>
          <a:xfrm>
            <a:off x="123698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9" name="任意多边形: 形状 98"/>
          <p:cNvSpPr/>
          <p:nvPr userDrawn="1">
            <p:custDataLst>
              <p:tags r:id="rId16"/>
            </p:custDataLst>
          </p:nvPr>
        </p:nvSpPr>
        <p:spPr>
          <a:xfrm>
            <a:off x="145478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任意多边形: 形状 99"/>
          <p:cNvSpPr/>
          <p:nvPr userDrawn="1">
            <p:custDataLst>
              <p:tags r:id="rId17"/>
            </p:custDataLst>
          </p:nvPr>
        </p:nvSpPr>
        <p:spPr>
          <a:xfrm>
            <a:off x="167259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任意多边形: 形状 100"/>
          <p:cNvSpPr/>
          <p:nvPr userDrawn="1">
            <p:custDataLst>
              <p:tags r:id="rId18"/>
            </p:custDataLst>
          </p:nvPr>
        </p:nvSpPr>
        <p:spPr>
          <a:xfrm>
            <a:off x="188976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2" name="任意多边形: 形状 101"/>
          <p:cNvSpPr/>
          <p:nvPr userDrawn="1">
            <p:custDataLst>
              <p:tags r:id="rId19"/>
            </p:custDataLst>
          </p:nvPr>
        </p:nvSpPr>
        <p:spPr>
          <a:xfrm>
            <a:off x="210756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1" name="任意多边形: 形状 90"/>
          <p:cNvSpPr/>
          <p:nvPr userDrawn="1">
            <p:custDataLst>
              <p:tags r:id="rId20"/>
            </p:custDataLst>
          </p:nvPr>
        </p:nvSpPr>
        <p:spPr>
          <a:xfrm>
            <a:off x="101981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2" name="任意多边形: 形状 91"/>
          <p:cNvSpPr/>
          <p:nvPr userDrawn="1">
            <p:custDataLst>
              <p:tags r:id="rId21"/>
            </p:custDataLst>
          </p:nvPr>
        </p:nvSpPr>
        <p:spPr>
          <a:xfrm>
            <a:off x="123698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3" name="任意多边形: 形状 92"/>
          <p:cNvSpPr/>
          <p:nvPr userDrawn="1">
            <p:custDataLst>
              <p:tags r:id="rId22"/>
            </p:custDataLst>
          </p:nvPr>
        </p:nvSpPr>
        <p:spPr>
          <a:xfrm>
            <a:off x="145478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4" name="任意多边形: 形状 93"/>
          <p:cNvSpPr/>
          <p:nvPr userDrawn="1">
            <p:custDataLst>
              <p:tags r:id="rId23"/>
            </p:custDataLst>
          </p:nvPr>
        </p:nvSpPr>
        <p:spPr>
          <a:xfrm>
            <a:off x="167259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5" name="任意多边形: 形状 94"/>
          <p:cNvSpPr/>
          <p:nvPr userDrawn="1">
            <p:custDataLst>
              <p:tags r:id="rId24"/>
            </p:custDataLst>
          </p:nvPr>
        </p:nvSpPr>
        <p:spPr>
          <a:xfrm>
            <a:off x="188976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6" name="任意多边形: 形状 95"/>
          <p:cNvSpPr/>
          <p:nvPr userDrawn="1">
            <p:custDataLst>
              <p:tags r:id="rId25"/>
            </p:custDataLst>
          </p:nvPr>
        </p:nvSpPr>
        <p:spPr>
          <a:xfrm>
            <a:off x="210756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6" name="任意多边形: 形状 115"/>
          <p:cNvSpPr/>
          <p:nvPr>
            <p:custDataLst>
              <p:tags r:id="rId26"/>
            </p:custDataLst>
          </p:nvPr>
        </p:nvSpPr>
        <p:spPr>
          <a:xfrm>
            <a:off x="10883032" y="5494407"/>
            <a:ext cx="1308968" cy="1363593"/>
          </a:xfrm>
          <a:custGeom>
            <a:avLst/>
            <a:gdLst>
              <a:gd name="connsiteX0" fmla="*/ 672905 w 1308968"/>
              <a:gd name="connsiteY0" fmla="*/ 0 h 1363593"/>
              <a:gd name="connsiteX1" fmla="*/ 1292915 w 1308968"/>
              <a:gd name="connsiteY1" fmla="*/ 416454 h 1363593"/>
              <a:gd name="connsiteX2" fmla="*/ 1308968 w 1308968"/>
              <a:gd name="connsiteY2" fmla="*/ 468831 h 1363593"/>
              <a:gd name="connsiteX3" fmla="*/ 1308968 w 1308968"/>
              <a:gd name="connsiteY3" fmla="*/ 1363593 h 1363593"/>
              <a:gd name="connsiteX4" fmla="*/ 0 w 1308968"/>
              <a:gd name="connsiteY4" fmla="*/ 1363593 h 1363593"/>
              <a:gd name="connsiteX5" fmla="*/ 0 w 1308968"/>
              <a:gd name="connsiteY5" fmla="*/ 681797 h 1363593"/>
              <a:gd name="connsiteX6" fmla="*/ 672905 w 1308968"/>
              <a:gd name="connsiteY6" fmla="*/ 0 h 136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968" h="1363593">
                <a:moveTo>
                  <a:pt x="672905" y="0"/>
                </a:moveTo>
                <a:cubicBezTo>
                  <a:pt x="951555" y="0"/>
                  <a:pt x="1190739" y="171761"/>
                  <a:pt x="1292915" y="416454"/>
                </a:cubicBezTo>
                <a:lnTo>
                  <a:pt x="1308968" y="468831"/>
                </a:lnTo>
                <a:lnTo>
                  <a:pt x="1308968" y="1363593"/>
                </a:lnTo>
                <a:lnTo>
                  <a:pt x="0" y="1363593"/>
                </a:lnTo>
                <a:lnTo>
                  <a:pt x="0" y="681797"/>
                </a:lnTo>
                <a:cubicBezTo>
                  <a:pt x="0" y="305353"/>
                  <a:pt x="301371" y="0"/>
                  <a:pt x="67290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17" name="任意多边形: 形状 116"/>
          <p:cNvSpPr/>
          <p:nvPr>
            <p:custDataLst>
              <p:tags r:id="rId27"/>
            </p:custDataLst>
          </p:nvPr>
        </p:nvSpPr>
        <p:spPr>
          <a:xfrm>
            <a:off x="10503205" y="6426987"/>
            <a:ext cx="862759" cy="431379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24" name="直接连接符 123"/>
          <p:cNvCxnSpPr/>
          <p:nvPr>
            <p:custDataLst>
              <p:tags r:id="rId28"/>
            </p:custDataLst>
          </p:nvPr>
        </p:nvCxnSpPr>
        <p:spPr>
          <a:xfrm>
            <a:off x="4670473" y="5491317"/>
            <a:ext cx="618978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9"/>
            </p:custDataLst>
          </p:nvPr>
        </p:nvSpPr>
        <p:spPr>
          <a:xfrm>
            <a:off x="73040" y="2266101"/>
            <a:ext cx="2034412" cy="2688797"/>
          </a:xfrm>
        </p:spPr>
        <p:txBody>
          <a:bodyPr anchor="ctr">
            <a:noAutofit/>
          </a:bodyPr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标</a:t>
            </a:r>
            <a:br>
              <a:rPr lang="en-US" altLang="zh-CN"/>
            </a:br>
            <a:r>
              <a:rPr lang="zh-CN" altLang="en-US"/>
              <a:t>题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>
            <p:custDataLst>
              <p:tags r:id="rId1"/>
            </p:custDataLst>
          </p:nvPr>
        </p:nvSpPr>
        <p:spPr>
          <a:xfrm>
            <a:off x="9348036" y="816492"/>
            <a:ext cx="2843964" cy="5731457"/>
          </a:xfrm>
          <a:custGeom>
            <a:avLst/>
            <a:gdLst>
              <a:gd name="connsiteX0" fmla="*/ 2843964 w 2843964"/>
              <a:gd name="connsiteY0" fmla="*/ 0 h 5731457"/>
              <a:gd name="connsiteX1" fmla="*/ 2843964 w 2843964"/>
              <a:gd name="connsiteY1" fmla="*/ 5731457 h 5731457"/>
              <a:gd name="connsiteX2" fmla="*/ 2718794 w 2843964"/>
              <a:gd name="connsiteY2" fmla="*/ 5728292 h 5731457"/>
              <a:gd name="connsiteX3" fmla="*/ 0 w 2843964"/>
              <a:gd name="connsiteY3" fmla="*/ 2865728 h 5731457"/>
              <a:gd name="connsiteX4" fmla="*/ 2718794 w 2843964"/>
              <a:gd name="connsiteY4" fmla="*/ 3165 h 5731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3964" h="5731457">
                <a:moveTo>
                  <a:pt x="2843964" y="0"/>
                </a:moveTo>
                <a:lnTo>
                  <a:pt x="2843964" y="5731457"/>
                </a:lnTo>
                <a:lnTo>
                  <a:pt x="2718794" y="5728292"/>
                </a:lnTo>
                <a:cubicBezTo>
                  <a:pt x="1204331" y="5651523"/>
                  <a:pt x="0" y="4399269"/>
                  <a:pt x="0" y="2865728"/>
                </a:cubicBezTo>
                <a:cubicBezTo>
                  <a:pt x="0" y="1332187"/>
                  <a:pt x="1204331" y="79933"/>
                  <a:pt x="2718794" y="3165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2"/>
            </p:custDataLst>
          </p:nvPr>
        </p:nvSpPr>
        <p:spPr>
          <a:xfrm>
            <a:off x="1005522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3"/>
            </p:custDataLst>
          </p:nvPr>
        </p:nvSpPr>
        <p:spPr>
          <a:xfrm>
            <a:off x="1027303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/>
          <p:cNvSpPr/>
          <p:nvPr userDrawn="1">
            <p:custDataLst>
              <p:tags r:id="rId4"/>
            </p:custDataLst>
          </p:nvPr>
        </p:nvSpPr>
        <p:spPr>
          <a:xfrm>
            <a:off x="1049020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5"/>
            </p:custDataLst>
          </p:nvPr>
        </p:nvSpPr>
        <p:spPr>
          <a:xfrm>
            <a:off x="1070800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/>
          <p:cNvSpPr/>
          <p:nvPr userDrawn="1">
            <p:custDataLst>
              <p:tags r:id="rId6"/>
            </p:custDataLst>
          </p:nvPr>
        </p:nvSpPr>
        <p:spPr>
          <a:xfrm>
            <a:off x="10925175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/>
          <p:cNvSpPr/>
          <p:nvPr userDrawn="1">
            <p:custDataLst>
              <p:tags r:id="rId7"/>
            </p:custDataLst>
          </p:nvPr>
        </p:nvSpPr>
        <p:spPr>
          <a:xfrm>
            <a:off x="11142980" y="522922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1"/>
                  <a:pt x="42830" y="55151"/>
                  <a:pt x="27575" y="55151"/>
                </a:cubicBezTo>
                <a:cubicBezTo>
                  <a:pt x="12027" y="55151"/>
                  <a:pt x="0" y="42537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8"/>
            </p:custDataLst>
          </p:nvPr>
        </p:nvSpPr>
        <p:spPr>
          <a:xfrm>
            <a:off x="1005522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9"/>
            </p:custDataLst>
          </p:nvPr>
        </p:nvSpPr>
        <p:spPr>
          <a:xfrm>
            <a:off x="1027303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0"/>
            </p:custDataLst>
          </p:nvPr>
        </p:nvSpPr>
        <p:spPr>
          <a:xfrm>
            <a:off x="1049020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 userDrawn="1">
            <p:custDataLst>
              <p:tags r:id="rId11"/>
            </p:custDataLst>
          </p:nvPr>
        </p:nvSpPr>
        <p:spPr>
          <a:xfrm>
            <a:off x="1070800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12"/>
            </p:custDataLst>
          </p:nvPr>
        </p:nvSpPr>
        <p:spPr>
          <a:xfrm>
            <a:off x="10925175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13"/>
            </p:custDataLst>
          </p:nvPr>
        </p:nvSpPr>
        <p:spPr>
          <a:xfrm>
            <a:off x="11142980" y="5518785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4"/>
            </p:custDataLst>
          </p:nvPr>
        </p:nvSpPr>
        <p:spPr>
          <a:xfrm>
            <a:off x="1005522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5"/>
            </p:custDataLst>
          </p:nvPr>
        </p:nvSpPr>
        <p:spPr>
          <a:xfrm>
            <a:off x="1027303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/>
          <p:cNvSpPr/>
          <p:nvPr userDrawn="1">
            <p:custDataLst>
              <p:tags r:id="rId16"/>
            </p:custDataLst>
          </p:nvPr>
        </p:nvSpPr>
        <p:spPr>
          <a:xfrm>
            <a:off x="1049020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/>
          <p:cNvSpPr/>
          <p:nvPr userDrawn="1">
            <p:custDataLst>
              <p:tags r:id="rId17"/>
            </p:custDataLst>
          </p:nvPr>
        </p:nvSpPr>
        <p:spPr>
          <a:xfrm>
            <a:off x="1070800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 userDrawn="1">
            <p:custDataLst>
              <p:tags r:id="rId18"/>
            </p:custDataLst>
          </p:nvPr>
        </p:nvSpPr>
        <p:spPr>
          <a:xfrm>
            <a:off x="10925175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9"/>
            </p:custDataLst>
          </p:nvPr>
        </p:nvSpPr>
        <p:spPr>
          <a:xfrm>
            <a:off x="11142980" y="5820410"/>
            <a:ext cx="73025" cy="73025"/>
          </a:xfrm>
          <a:custGeom>
            <a:avLst/>
            <a:gdLst>
              <a:gd name="connsiteX0" fmla="*/ 0 w 55150"/>
              <a:gd name="connsiteY0" fmla="*/ 27283 h 55151"/>
              <a:gd name="connsiteX1" fmla="*/ 27575 w 55150"/>
              <a:gd name="connsiteY1" fmla="*/ 0 h 55151"/>
              <a:gd name="connsiteX2" fmla="*/ 55151 w 55150"/>
              <a:gd name="connsiteY2" fmla="*/ 27283 h 55151"/>
              <a:gd name="connsiteX3" fmla="*/ 27575 w 55150"/>
              <a:gd name="connsiteY3" fmla="*/ 55152 h 55151"/>
              <a:gd name="connsiteX4" fmla="*/ 0 w 55150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3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5" y="55152"/>
                </a:cubicBezTo>
                <a:cubicBezTo>
                  <a:pt x="12027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20"/>
            </p:custDataLst>
          </p:nvPr>
        </p:nvSpPr>
        <p:spPr>
          <a:xfrm>
            <a:off x="1005522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21"/>
            </p:custDataLst>
          </p:nvPr>
        </p:nvSpPr>
        <p:spPr>
          <a:xfrm>
            <a:off x="1027303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22"/>
            </p:custDataLst>
          </p:nvPr>
        </p:nvSpPr>
        <p:spPr>
          <a:xfrm>
            <a:off x="1049020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23"/>
            </p:custDataLst>
          </p:nvPr>
        </p:nvSpPr>
        <p:spPr>
          <a:xfrm>
            <a:off x="1070800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24"/>
            </p:custDataLst>
          </p:nvPr>
        </p:nvSpPr>
        <p:spPr>
          <a:xfrm>
            <a:off x="10925175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>
            <p:custDataLst>
              <p:tags r:id="rId25"/>
            </p:custDataLst>
          </p:nvPr>
        </p:nvSpPr>
        <p:spPr>
          <a:xfrm>
            <a:off x="11142980" y="6121400"/>
            <a:ext cx="73025" cy="73025"/>
          </a:xfrm>
          <a:custGeom>
            <a:avLst/>
            <a:gdLst>
              <a:gd name="connsiteX0" fmla="*/ 0 w 55150"/>
              <a:gd name="connsiteY0" fmla="*/ 27282 h 55151"/>
              <a:gd name="connsiteX1" fmla="*/ 27575 w 55150"/>
              <a:gd name="connsiteY1" fmla="*/ 0 h 55151"/>
              <a:gd name="connsiteX2" fmla="*/ 55151 w 55150"/>
              <a:gd name="connsiteY2" fmla="*/ 27282 h 55151"/>
              <a:gd name="connsiteX3" fmla="*/ 27575 w 55150"/>
              <a:gd name="connsiteY3" fmla="*/ 55151 h 55151"/>
              <a:gd name="connsiteX4" fmla="*/ 0 w 55150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0" h="55151">
                <a:moveTo>
                  <a:pt x="0" y="27282"/>
                </a:moveTo>
                <a:cubicBezTo>
                  <a:pt x="0" y="12028"/>
                  <a:pt x="12027" y="0"/>
                  <a:pt x="27575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5" y="55151"/>
                </a:cubicBezTo>
                <a:cubicBezTo>
                  <a:pt x="12027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 1"/>
          <p:cNvSpPr/>
          <p:nvPr userDrawn="1">
            <p:custDataLst>
              <p:tags r:id="rId26"/>
            </p:custDataLst>
          </p:nvPr>
        </p:nvSpPr>
        <p:spPr>
          <a:xfrm>
            <a:off x="206375" y="5969564"/>
            <a:ext cx="1343382" cy="88907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16" h="1400">
                <a:moveTo>
                  <a:pt x="1058" y="0"/>
                </a:moveTo>
                <a:cubicBezTo>
                  <a:pt x="1570" y="0"/>
                  <a:pt x="1997" y="368"/>
                  <a:pt x="2096" y="857"/>
                </a:cubicBezTo>
                <a:lnTo>
                  <a:pt x="2116" y="1053"/>
                </a:lnTo>
                <a:lnTo>
                  <a:pt x="1762" y="1053"/>
                </a:lnTo>
                <a:lnTo>
                  <a:pt x="1762" y="1400"/>
                </a:lnTo>
                <a:lnTo>
                  <a:pt x="0" y="1400"/>
                </a:lnTo>
                <a:lnTo>
                  <a:pt x="0" y="1053"/>
                </a:lnTo>
                <a:lnTo>
                  <a:pt x="0" y="1053"/>
                </a:lnTo>
                <a:lnTo>
                  <a:pt x="20" y="857"/>
                </a:lnTo>
                <a:cubicBezTo>
                  <a:pt x="119" y="368"/>
                  <a:pt x="546" y="0"/>
                  <a:pt x="10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 userDrawn="1">
            <p:custDataLst>
              <p:tags r:id="rId27"/>
            </p:custDataLst>
          </p:nvPr>
        </p:nvCxnSpPr>
        <p:spPr>
          <a:xfrm>
            <a:off x="1549757" y="6527800"/>
            <a:ext cx="857214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: 形状 40"/>
          <p:cNvSpPr/>
          <p:nvPr userDrawn="1">
            <p:custDataLst>
              <p:tags r:id="rId28"/>
            </p:custDataLst>
          </p:nvPr>
        </p:nvSpPr>
        <p:spPr>
          <a:xfrm>
            <a:off x="1075734" y="6426567"/>
            <a:ext cx="862759" cy="431379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2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1581138" y="700668"/>
            <a:ext cx="6603643" cy="4992039"/>
          </a:xfrm>
        </p:spPr>
        <p:txBody>
          <a:bodyPr anchor="ctr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0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33"/>
            </p:custDataLst>
          </p:nvPr>
        </p:nvSpPr>
        <p:spPr>
          <a:xfrm>
            <a:off x="10270349" y="2560320"/>
            <a:ext cx="1632479" cy="1869606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CG41N126607681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13764" y="0"/>
            <a:ext cx="1888015" cy="3047113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>
            <p:custDataLst>
              <p:tags r:id="rId2"/>
            </p:custDataLst>
          </p:nvPr>
        </p:nvCxnSpPr>
        <p:spPr>
          <a:xfrm>
            <a:off x="558800" y="6527800"/>
            <a:ext cx="95631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9845675" y="5245735"/>
            <a:ext cx="1585595" cy="1607185"/>
          </a:xfrm>
          <a:custGeom>
            <a:avLst/>
            <a:gdLst>
              <a:gd name="connsiteX0" fmla="*/ 1924435 w 1924435"/>
              <a:gd name="connsiteY0" fmla="*/ 1924435 h 1924435"/>
              <a:gd name="connsiteX1" fmla="*/ 0 w 1924435"/>
              <a:gd name="connsiteY1" fmla="*/ 1924435 h 1924435"/>
              <a:gd name="connsiteX2" fmla="*/ 0 w 1924435"/>
              <a:gd name="connsiteY2" fmla="*/ 962218 h 1924435"/>
              <a:gd name="connsiteX3" fmla="*/ 962218 w 1924435"/>
              <a:gd name="connsiteY3" fmla="*/ 0 h 1924435"/>
              <a:gd name="connsiteX4" fmla="*/ 962218 w 1924435"/>
              <a:gd name="connsiteY4" fmla="*/ 0 h 1924435"/>
              <a:gd name="connsiteX5" fmla="*/ 1924435 w 1924435"/>
              <a:gd name="connsiteY5" fmla="*/ 962218 h 1924435"/>
              <a:gd name="connsiteX6" fmla="*/ 1924435 w 1924435"/>
              <a:gd name="connsiteY6" fmla="*/ 1924435 h 19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4435" h="1924435">
                <a:moveTo>
                  <a:pt x="1924435" y="1924435"/>
                </a:moveTo>
                <a:lnTo>
                  <a:pt x="0" y="1924435"/>
                </a:lnTo>
                <a:lnTo>
                  <a:pt x="0" y="962218"/>
                </a:lnTo>
                <a:cubicBezTo>
                  <a:pt x="0" y="430944"/>
                  <a:pt x="430944" y="0"/>
                  <a:pt x="962218" y="0"/>
                </a:cubicBezTo>
                <a:lnTo>
                  <a:pt x="962218" y="0"/>
                </a:lnTo>
                <a:cubicBezTo>
                  <a:pt x="1493491" y="0"/>
                  <a:pt x="1924435" y="430944"/>
                  <a:pt x="1924435" y="962218"/>
                </a:cubicBezTo>
                <a:lnTo>
                  <a:pt x="1924435" y="1924435"/>
                </a:ln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4"/>
            </p:custDataLst>
          </p:nvPr>
        </p:nvSpPr>
        <p:spPr>
          <a:xfrm flipH="1">
            <a:off x="11099800" y="1419860"/>
            <a:ext cx="1092200" cy="2183765"/>
          </a:xfrm>
          <a:custGeom>
            <a:avLst/>
            <a:gdLst>
              <a:gd name="connsiteX0" fmla="*/ 1130019 w 1130018"/>
              <a:gd name="connsiteY0" fmla="*/ 1130019 h 2260037"/>
              <a:gd name="connsiteX1" fmla="*/ 0 w 1130018"/>
              <a:gd name="connsiteY1" fmla="*/ 0 h 2260037"/>
              <a:gd name="connsiteX2" fmla="*/ 0 w 1130018"/>
              <a:gd name="connsiteY2" fmla="*/ 2260038 h 2260037"/>
              <a:gd name="connsiteX3" fmla="*/ 1130019 w 1130018"/>
              <a:gd name="connsiteY3" fmla="*/ 1130019 h 226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018" h="2260037">
                <a:moveTo>
                  <a:pt x="1130019" y="1130019"/>
                </a:moveTo>
                <a:cubicBezTo>
                  <a:pt x="1130019" y="506044"/>
                  <a:pt x="623974" y="0"/>
                  <a:pt x="0" y="0"/>
                </a:cubicBezTo>
                <a:lnTo>
                  <a:pt x="0" y="2260038"/>
                </a:lnTo>
                <a:cubicBezTo>
                  <a:pt x="623974" y="2260038"/>
                  <a:pt x="1130019" y="1754287"/>
                  <a:pt x="1130019" y="1130019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5"/>
            </p:custDataLst>
          </p:nvPr>
        </p:nvSpPr>
        <p:spPr>
          <a:xfrm>
            <a:off x="10956925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6"/>
            </p:custDataLst>
          </p:nvPr>
        </p:nvSpPr>
        <p:spPr>
          <a:xfrm>
            <a:off x="11095355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1123315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19" name="任意多边形: 形状 18"/>
          <p:cNvSpPr/>
          <p:nvPr userDrawn="1">
            <p:custDataLst>
              <p:tags r:id="rId8"/>
            </p:custDataLst>
          </p:nvPr>
        </p:nvSpPr>
        <p:spPr>
          <a:xfrm>
            <a:off x="1137158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1" name="任意多边形: 形状 20"/>
          <p:cNvSpPr/>
          <p:nvPr userDrawn="1">
            <p:custDataLst>
              <p:tags r:id="rId9"/>
            </p:custDataLst>
          </p:nvPr>
        </p:nvSpPr>
        <p:spPr>
          <a:xfrm>
            <a:off x="1151001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2" name="任意多边形: 形状 21"/>
          <p:cNvSpPr/>
          <p:nvPr userDrawn="1">
            <p:custDataLst>
              <p:tags r:id="rId10"/>
            </p:custDataLst>
          </p:nvPr>
        </p:nvSpPr>
        <p:spPr>
          <a:xfrm>
            <a:off x="11648440" y="24860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3" name="任意多边形: 形状 22"/>
          <p:cNvSpPr/>
          <p:nvPr userDrawn="1">
            <p:custDataLst>
              <p:tags r:id="rId11"/>
            </p:custDataLst>
          </p:nvPr>
        </p:nvSpPr>
        <p:spPr>
          <a:xfrm>
            <a:off x="10956925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12"/>
            </p:custDataLst>
          </p:nvPr>
        </p:nvSpPr>
        <p:spPr>
          <a:xfrm>
            <a:off x="11095355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2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2"/>
                </a:cubicBezTo>
                <a:cubicBezTo>
                  <a:pt x="55152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1123315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7" name="任意多边形: 形状 26"/>
          <p:cNvSpPr/>
          <p:nvPr userDrawn="1">
            <p:custDataLst>
              <p:tags r:id="rId14"/>
            </p:custDataLst>
          </p:nvPr>
        </p:nvSpPr>
        <p:spPr>
          <a:xfrm>
            <a:off x="1137158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5"/>
            </p:custDataLst>
          </p:nvPr>
        </p:nvSpPr>
        <p:spPr>
          <a:xfrm>
            <a:off x="1151001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29" name="任意多边形: 形状 28"/>
          <p:cNvSpPr/>
          <p:nvPr userDrawn="1">
            <p:custDataLst>
              <p:tags r:id="rId16"/>
            </p:custDataLst>
          </p:nvPr>
        </p:nvSpPr>
        <p:spPr>
          <a:xfrm>
            <a:off x="11648440" y="2752725"/>
            <a:ext cx="46355" cy="46355"/>
          </a:xfrm>
          <a:custGeom>
            <a:avLst/>
            <a:gdLst>
              <a:gd name="connsiteX0" fmla="*/ 0 w 55151"/>
              <a:gd name="connsiteY0" fmla="*/ 27282 h 55151"/>
              <a:gd name="connsiteX1" fmla="*/ 27576 w 55151"/>
              <a:gd name="connsiteY1" fmla="*/ 0 h 55151"/>
              <a:gd name="connsiteX2" fmla="*/ 55151 w 55151"/>
              <a:gd name="connsiteY2" fmla="*/ 27282 h 55151"/>
              <a:gd name="connsiteX3" fmla="*/ 27576 w 55151"/>
              <a:gd name="connsiteY3" fmla="*/ 55151 h 55151"/>
              <a:gd name="connsiteX4" fmla="*/ 0 w 55151"/>
              <a:gd name="connsiteY4" fmla="*/ 27282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2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2"/>
                </a:cubicBezTo>
                <a:cubicBezTo>
                  <a:pt x="55151" y="42830"/>
                  <a:pt x="42830" y="55151"/>
                  <a:pt x="27576" y="55151"/>
                </a:cubicBezTo>
                <a:cubicBezTo>
                  <a:pt x="12028" y="55151"/>
                  <a:pt x="0" y="42830"/>
                  <a:pt x="0" y="27282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0" name="任意多边形: 形状 29"/>
          <p:cNvSpPr/>
          <p:nvPr userDrawn="1">
            <p:custDataLst>
              <p:tags r:id="rId17"/>
            </p:custDataLst>
          </p:nvPr>
        </p:nvSpPr>
        <p:spPr>
          <a:xfrm>
            <a:off x="10956925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1" name="任意多边形: 形状 30"/>
          <p:cNvSpPr/>
          <p:nvPr userDrawn="1">
            <p:custDataLst>
              <p:tags r:id="rId18"/>
            </p:custDataLst>
          </p:nvPr>
        </p:nvSpPr>
        <p:spPr>
          <a:xfrm>
            <a:off x="11095355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2" name="任意多边形: 形状 31"/>
          <p:cNvSpPr/>
          <p:nvPr userDrawn="1">
            <p:custDataLst>
              <p:tags r:id="rId19"/>
            </p:custDataLst>
          </p:nvPr>
        </p:nvSpPr>
        <p:spPr>
          <a:xfrm>
            <a:off x="1123315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3" name="任意多边形: 形状 32"/>
          <p:cNvSpPr/>
          <p:nvPr userDrawn="1">
            <p:custDataLst>
              <p:tags r:id="rId20"/>
            </p:custDataLst>
          </p:nvPr>
        </p:nvSpPr>
        <p:spPr>
          <a:xfrm>
            <a:off x="1137158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4" name="任意多边形: 形状 33"/>
          <p:cNvSpPr/>
          <p:nvPr userDrawn="1">
            <p:custDataLst>
              <p:tags r:id="rId21"/>
            </p:custDataLst>
          </p:nvPr>
        </p:nvSpPr>
        <p:spPr>
          <a:xfrm>
            <a:off x="1151001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5" name="任意多边形: 形状 34"/>
          <p:cNvSpPr/>
          <p:nvPr userDrawn="1">
            <p:custDataLst>
              <p:tags r:id="rId22"/>
            </p:custDataLst>
          </p:nvPr>
        </p:nvSpPr>
        <p:spPr>
          <a:xfrm>
            <a:off x="11648440" y="30187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1"/>
                  <a:pt x="42830" y="55152"/>
                  <a:pt x="27576" y="55152"/>
                </a:cubicBezTo>
                <a:cubicBezTo>
                  <a:pt x="12028" y="55152"/>
                  <a:pt x="0" y="42831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6" name="任意多边形: 形状 35"/>
          <p:cNvSpPr/>
          <p:nvPr userDrawn="1">
            <p:custDataLst>
              <p:tags r:id="rId23"/>
            </p:custDataLst>
          </p:nvPr>
        </p:nvSpPr>
        <p:spPr>
          <a:xfrm>
            <a:off x="10956925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7" name="任意多边形: 形状 36"/>
          <p:cNvSpPr/>
          <p:nvPr userDrawn="1">
            <p:custDataLst>
              <p:tags r:id="rId24"/>
            </p:custDataLst>
          </p:nvPr>
        </p:nvSpPr>
        <p:spPr>
          <a:xfrm>
            <a:off x="11095355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2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2" y="12028"/>
                  <a:pt x="55152" y="27283"/>
                </a:cubicBezTo>
                <a:cubicBezTo>
                  <a:pt x="55152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25"/>
            </p:custDataLst>
          </p:nvPr>
        </p:nvSpPr>
        <p:spPr>
          <a:xfrm>
            <a:off x="1123315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26"/>
            </p:custDataLst>
          </p:nvPr>
        </p:nvSpPr>
        <p:spPr>
          <a:xfrm>
            <a:off x="1137158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0" name="任意多边形: 形状 39"/>
          <p:cNvSpPr/>
          <p:nvPr userDrawn="1">
            <p:custDataLst>
              <p:tags r:id="rId27"/>
            </p:custDataLst>
          </p:nvPr>
        </p:nvSpPr>
        <p:spPr>
          <a:xfrm>
            <a:off x="1151001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1" name="任意多边形: 形状 40"/>
          <p:cNvSpPr/>
          <p:nvPr userDrawn="1">
            <p:custDataLst>
              <p:tags r:id="rId28"/>
            </p:custDataLst>
          </p:nvPr>
        </p:nvSpPr>
        <p:spPr>
          <a:xfrm>
            <a:off x="11648440" y="3285490"/>
            <a:ext cx="46355" cy="46355"/>
          </a:xfrm>
          <a:custGeom>
            <a:avLst/>
            <a:gdLst>
              <a:gd name="connsiteX0" fmla="*/ 0 w 55151"/>
              <a:gd name="connsiteY0" fmla="*/ 27283 h 55151"/>
              <a:gd name="connsiteX1" fmla="*/ 27576 w 55151"/>
              <a:gd name="connsiteY1" fmla="*/ 0 h 55151"/>
              <a:gd name="connsiteX2" fmla="*/ 55151 w 55151"/>
              <a:gd name="connsiteY2" fmla="*/ 27283 h 55151"/>
              <a:gd name="connsiteX3" fmla="*/ 27576 w 55151"/>
              <a:gd name="connsiteY3" fmla="*/ 55152 h 55151"/>
              <a:gd name="connsiteX4" fmla="*/ 0 w 55151"/>
              <a:gd name="connsiteY4" fmla="*/ 27283 h 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1" h="55151">
                <a:moveTo>
                  <a:pt x="0" y="27283"/>
                </a:moveTo>
                <a:cubicBezTo>
                  <a:pt x="0" y="12028"/>
                  <a:pt x="12028" y="0"/>
                  <a:pt x="27576" y="0"/>
                </a:cubicBezTo>
                <a:cubicBezTo>
                  <a:pt x="42830" y="0"/>
                  <a:pt x="55151" y="12028"/>
                  <a:pt x="55151" y="27283"/>
                </a:cubicBezTo>
                <a:cubicBezTo>
                  <a:pt x="55151" y="42830"/>
                  <a:pt x="42830" y="55152"/>
                  <a:pt x="27576" y="55152"/>
                </a:cubicBezTo>
                <a:cubicBezTo>
                  <a:pt x="12028" y="55152"/>
                  <a:pt x="0" y="42830"/>
                  <a:pt x="0" y="27283"/>
                </a:cubicBez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noFill/>
            </a:endParaRPr>
          </a:p>
        </p:txBody>
      </p:sp>
      <p:sp>
        <p:nvSpPr>
          <p:cNvPr id="42" name="任意多边形: 形状 41"/>
          <p:cNvSpPr/>
          <p:nvPr userDrawn="1">
            <p:custDataLst>
              <p:tags r:id="rId29"/>
            </p:custDataLst>
          </p:nvPr>
        </p:nvSpPr>
        <p:spPr>
          <a:xfrm>
            <a:off x="0" y="5696299"/>
            <a:ext cx="1161701" cy="1161701"/>
          </a:xfrm>
          <a:custGeom>
            <a:avLst/>
            <a:gdLst>
              <a:gd name="connsiteX0" fmla="*/ 1161702 w 1161701"/>
              <a:gd name="connsiteY0" fmla="*/ 1161702 h 1161701"/>
              <a:gd name="connsiteX1" fmla="*/ 0 w 1161701"/>
              <a:gd name="connsiteY1" fmla="*/ 1161702 h 1161701"/>
              <a:gd name="connsiteX2" fmla="*/ 0 w 1161701"/>
              <a:gd name="connsiteY2" fmla="*/ 0 h 1161701"/>
              <a:gd name="connsiteX3" fmla="*/ 0 w 1161701"/>
              <a:gd name="connsiteY3" fmla="*/ 0 h 1161701"/>
              <a:gd name="connsiteX4" fmla="*/ 1161702 w 1161701"/>
              <a:gd name="connsiteY4" fmla="*/ 1161702 h 1161701"/>
              <a:gd name="connsiteX5" fmla="*/ 1161702 w 1161701"/>
              <a:gd name="connsiteY5" fmla="*/ 1161702 h 116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1701" h="1161701">
                <a:moveTo>
                  <a:pt x="1161702" y="1161702"/>
                </a:moveTo>
                <a:lnTo>
                  <a:pt x="0" y="1161702"/>
                </a:lnTo>
                <a:lnTo>
                  <a:pt x="0" y="0"/>
                </a:lnTo>
                <a:lnTo>
                  <a:pt x="0" y="0"/>
                </a:lnTo>
                <a:cubicBezTo>
                  <a:pt x="641576" y="0"/>
                  <a:pt x="1161702" y="520126"/>
                  <a:pt x="1161702" y="1161702"/>
                </a:cubicBezTo>
                <a:lnTo>
                  <a:pt x="1161702" y="1161702"/>
                </a:lnTo>
                <a:close/>
              </a:path>
            </a:pathLst>
          </a:custGeom>
          <a:solidFill>
            <a:schemeClr val="accent6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44" name="直接连接符 43"/>
          <p:cNvCxnSpPr/>
          <p:nvPr userDrawn="1">
            <p:custDataLst>
              <p:tags r:id="rId30"/>
            </p:custDataLst>
          </p:nvPr>
        </p:nvCxnSpPr>
        <p:spPr>
          <a:xfrm>
            <a:off x="2184400" y="838200"/>
            <a:ext cx="95631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/>
          <p:cNvSpPr/>
          <p:nvPr userDrawn="1">
            <p:custDataLst>
              <p:tags r:id="rId31"/>
            </p:custDataLst>
          </p:nvPr>
        </p:nvSpPr>
        <p:spPr>
          <a:xfrm>
            <a:off x="9381500" y="6334625"/>
            <a:ext cx="1046117" cy="523058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2"/>
            </p:custDataLst>
          </p:nvPr>
        </p:nvSpPr>
        <p:spPr>
          <a:xfrm>
            <a:off x="2225242" y="1100447"/>
            <a:ext cx="7756958" cy="2763596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6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6" name="文本占位符 9"/>
          <p:cNvSpPr>
            <a:spLocks noGrp="1"/>
          </p:cNvSpPr>
          <p:nvPr>
            <p:ph type="body" sz="quarter" idx="18" hasCustomPrompt="1"/>
            <p:custDataLst>
              <p:tags r:id="rId36"/>
            </p:custDataLst>
          </p:nvPr>
        </p:nvSpPr>
        <p:spPr>
          <a:xfrm>
            <a:off x="486770" y="330199"/>
            <a:ext cx="1546568" cy="504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/>
            </a:lvl1pPr>
          </a:lstStyle>
          <a:p>
            <a:pPr lvl="0"/>
            <a:r>
              <a:rPr lang="zh-CN" altLang="en-US"/>
              <a:t>公司名占位符</a:t>
            </a:r>
          </a:p>
        </p:txBody>
      </p:sp>
      <p:sp>
        <p:nvSpPr>
          <p:cNvPr id="47" name="文本占位符 23"/>
          <p:cNvSpPr>
            <a:spLocks noGrp="1"/>
          </p:cNvSpPr>
          <p:nvPr>
            <p:ph type="body" sz="quarter" idx="19" hasCustomPrompt="1"/>
            <p:custDataLst>
              <p:tags r:id="rId37"/>
            </p:custDataLst>
          </p:nvPr>
        </p:nvSpPr>
        <p:spPr>
          <a:xfrm>
            <a:off x="4781641" y="4205797"/>
            <a:ext cx="2743200" cy="504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署名占位符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Relationship Id="rId22" Type="http://schemas.openxmlformats.org/officeDocument/2006/relationships/tags" Target="../tags/tag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直接连接符 13"/>
          <p:cNvCxnSpPr/>
          <p:nvPr userDrawn="1">
            <p:custDataLst>
              <p:tags r:id="rId18"/>
            </p:custDataLst>
          </p:nvPr>
        </p:nvCxnSpPr>
        <p:spPr>
          <a:xfrm>
            <a:off x="818147" y="1123697"/>
            <a:ext cx="1053565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/>
          <p:cNvSpPr/>
          <p:nvPr userDrawn="1">
            <p:custDataLst>
              <p:tags r:id="rId19"/>
            </p:custDataLst>
          </p:nvPr>
        </p:nvSpPr>
        <p:spPr>
          <a:xfrm>
            <a:off x="206549" y="6189274"/>
            <a:ext cx="1343208" cy="668726"/>
          </a:xfrm>
          <a:custGeom>
            <a:avLst/>
            <a:gdLst>
              <a:gd name="connsiteX0" fmla="*/ 671605 w 1343208"/>
              <a:gd name="connsiteY0" fmla="*/ 0 h 668726"/>
              <a:gd name="connsiteX1" fmla="*/ 1330834 w 1343208"/>
              <a:gd name="connsiteY1" fmla="*/ 544421 h 668726"/>
              <a:gd name="connsiteX2" fmla="*/ 1343208 w 1343208"/>
              <a:gd name="connsiteY2" fmla="*/ 668726 h 668726"/>
              <a:gd name="connsiteX3" fmla="*/ 0 w 1343208"/>
              <a:gd name="connsiteY3" fmla="*/ 668726 h 668726"/>
              <a:gd name="connsiteX4" fmla="*/ 12374 w 1343208"/>
              <a:gd name="connsiteY4" fmla="*/ 544421 h 668726"/>
              <a:gd name="connsiteX5" fmla="*/ 671605 w 1343208"/>
              <a:gd name="connsiteY5" fmla="*/ 0 h 6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208" h="668726">
                <a:moveTo>
                  <a:pt x="671605" y="0"/>
                </a:moveTo>
                <a:cubicBezTo>
                  <a:pt x="996697" y="0"/>
                  <a:pt x="1268070" y="233786"/>
                  <a:pt x="1330834" y="544421"/>
                </a:cubicBezTo>
                <a:lnTo>
                  <a:pt x="1343208" y="668726"/>
                </a:lnTo>
                <a:lnTo>
                  <a:pt x="0" y="668726"/>
                </a:lnTo>
                <a:lnTo>
                  <a:pt x="12374" y="544421"/>
                </a:lnTo>
                <a:cubicBezTo>
                  <a:pt x="75138" y="233786"/>
                  <a:pt x="346512" y="0"/>
                  <a:pt x="671605" y="0"/>
                </a:cubicBezTo>
                <a:close/>
              </a:path>
            </a:pathLst>
          </a:custGeom>
          <a:solidFill>
            <a:schemeClr val="accent1"/>
          </a:solidFill>
          <a:ln w="293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cxnSp>
        <p:nvCxnSpPr>
          <p:cNvPr id="16" name="直接连接符 15"/>
          <p:cNvCxnSpPr/>
          <p:nvPr userDrawn="1">
            <p:custDataLst>
              <p:tags r:id="rId20"/>
            </p:custDataLst>
          </p:nvPr>
        </p:nvCxnSpPr>
        <p:spPr>
          <a:xfrm>
            <a:off x="1549757" y="6527800"/>
            <a:ext cx="9013825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 userDrawn="1">
            <p:custDataLst>
              <p:tags r:id="rId21"/>
            </p:custDataLst>
          </p:nvPr>
        </p:nvSpPr>
        <p:spPr>
          <a:xfrm>
            <a:off x="1075734" y="6425363"/>
            <a:ext cx="862759" cy="431379"/>
          </a:xfrm>
          <a:custGeom>
            <a:avLst/>
            <a:gdLst>
              <a:gd name="connsiteX0" fmla="*/ 523059 w 1046117"/>
              <a:gd name="connsiteY0" fmla="*/ 0 h 523058"/>
              <a:gd name="connsiteX1" fmla="*/ 0 w 1046117"/>
              <a:gd name="connsiteY1" fmla="*/ 523059 h 523058"/>
              <a:gd name="connsiteX2" fmla="*/ 1046118 w 1046117"/>
              <a:gd name="connsiteY2" fmla="*/ 523059 h 523058"/>
              <a:gd name="connsiteX3" fmla="*/ 523059 w 1046117"/>
              <a:gd name="connsiteY3" fmla="*/ 0 h 5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17" h="523058">
                <a:moveTo>
                  <a:pt x="523059" y="0"/>
                </a:moveTo>
                <a:cubicBezTo>
                  <a:pt x="234100" y="0"/>
                  <a:pt x="0" y="234100"/>
                  <a:pt x="0" y="523059"/>
                </a:cubicBezTo>
                <a:lnTo>
                  <a:pt x="1046118" y="523059"/>
                </a:lnTo>
                <a:cubicBezTo>
                  <a:pt x="1045825" y="234100"/>
                  <a:pt x="811724" y="0"/>
                  <a:pt x="523059" y="0"/>
                </a:cubicBezTo>
                <a:close/>
              </a:path>
            </a:pathLst>
          </a:custGeom>
          <a:solidFill>
            <a:schemeClr val="accent2"/>
          </a:solidFill>
          <a:ln w="293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22"/>
            </p:custDataLst>
          </p:nvPr>
        </p:nvSpPr>
        <p:spPr>
          <a:xfrm>
            <a:off x="10319385" y="6057265"/>
            <a:ext cx="1872615" cy="800735"/>
          </a:xfrm>
          <a:custGeom>
            <a:avLst/>
            <a:gdLst>
              <a:gd name="connsiteX0" fmla="*/ 1267016 w 2192479"/>
              <a:gd name="connsiteY0" fmla="*/ 0 h 936989"/>
              <a:gd name="connsiteX1" fmla="*/ 2109873 w 2192479"/>
              <a:gd name="connsiteY1" fmla="*/ 302578 h 936989"/>
              <a:gd name="connsiteX2" fmla="*/ 2192479 w 2192479"/>
              <a:gd name="connsiteY2" fmla="*/ 377655 h 936989"/>
              <a:gd name="connsiteX3" fmla="*/ 2192479 w 2192479"/>
              <a:gd name="connsiteY3" fmla="*/ 936989 h 936989"/>
              <a:gd name="connsiteX4" fmla="*/ 0 w 2192479"/>
              <a:gd name="connsiteY4" fmla="*/ 936989 h 936989"/>
              <a:gd name="connsiteX5" fmla="*/ 1534 w 2192479"/>
              <a:gd name="connsiteY5" fmla="*/ 931024 h 936989"/>
              <a:gd name="connsiteX6" fmla="*/ 1267016 w 2192479"/>
              <a:gd name="connsiteY6" fmla="*/ 0 h 93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479" h="936989">
                <a:moveTo>
                  <a:pt x="1267016" y="0"/>
                </a:moveTo>
                <a:cubicBezTo>
                  <a:pt x="1587182" y="0"/>
                  <a:pt x="1880826" y="113551"/>
                  <a:pt x="2109873" y="302578"/>
                </a:cubicBezTo>
                <a:lnTo>
                  <a:pt x="2192479" y="377655"/>
                </a:lnTo>
                <a:lnTo>
                  <a:pt x="2192479" y="936989"/>
                </a:lnTo>
                <a:lnTo>
                  <a:pt x="0" y="936989"/>
                </a:lnTo>
                <a:lnTo>
                  <a:pt x="1534" y="931024"/>
                </a:lnTo>
                <a:cubicBezTo>
                  <a:pt x="169301" y="391636"/>
                  <a:pt x="672423" y="0"/>
                  <a:pt x="12670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4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decode-ways/hacktorial-self-driving-car-df81dde2bc25#:~:text=In%20this%20hacktorial,%20we%20will%20learn%20how%20to" TargetMode="External"/><Relationship Id="rId3" Type="http://schemas.openxmlformats.org/officeDocument/2006/relationships/hyperlink" Target="https://www.youtube.com/watch?v=iutOIJt1zVM" TargetMode="External"/><Relationship Id="rId7" Type="http://schemas.openxmlformats.org/officeDocument/2006/relationships/hyperlink" Target="https://github.com/asujaykk/Self-Driving-car" TargetMode="External"/><Relationship Id="rId2" Type="http://schemas.openxmlformats.org/officeDocument/2006/relationships/hyperlink" Target="https://www.instructables.com/Self-Driving-Car-With-Udacity-Simulator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ndrplz/self-driving-car" TargetMode="External"/><Relationship Id="rId5" Type="http://schemas.openxmlformats.org/officeDocument/2006/relationships/hyperlink" Target="https://github.com/udacity/CarND-Behavioral-Cloning-P3" TargetMode="External"/><Relationship Id="rId4" Type="http://schemas.openxmlformats.org/officeDocument/2006/relationships/hyperlink" Target="https://github.com/naokishibuya/car-behavioral-clon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image" Target="../media/image5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5.xml"/><Relationship Id="rId4" Type="http://schemas.openxmlformats.org/officeDocument/2006/relationships/tags" Target="../tags/tag2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38200" y="1656000"/>
            <a:ext cx="10515600" cy="18000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/>
              <a:t>Autonomous Car</a:t>
            </a:r>
          </a:p>
        </p:txBody>
      </p:sp>
      <p:sp>
        <p:nvSpPr>
          <p:cNvPr id="14" name="日期时间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867500" y="331469"/>
            <a:ext cx="2880000" cy="50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altLang="zh-CN" sz="1200" b="1">
                <a:solidFill>
                  <a:schemeClr val="accent6"/>
                </a:solidFill>
              </a:rPr>
              <a:t>Neural networks and deep learning</a:t>
            </a:r>
          </a:p>
        </p:txBody>
      </p:sp>
      <p:sp>
        <p:nvSpPr>
          <p:cNvPr id="2" name="署名">
            <a:extLst>
              <a:ext uri="{FF2B5EF4-FFF2-40B4-BE49-F238E27FC236}">
                <a16:creationId xmlns:a16="http://schemas.microsoft.com/office/drawing/2014/main" id="{7C1EC74A-A0E4-650F-24EC-8C1821DA7098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933950" y="4738688"/>
            <a:ext cx="2743200" cy="5032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rmAutofit fontScale="9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err="1">
                <a:solidFill>
                  <a:schemeClr val="accent6"/>
                </a:solidFill>
              </a:rPr>
              <a:t>Group：Ramil</a:t>
            </a:r>
            <a:r>
              <a:rPr lang="en-US" altLang="zh-CN">
                <a:solidFill>
                  <a:schemeClr val="accent6"/>
                </a:solidFill>
              </a:rPr>
              <a:t>, 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Weiwei, </a:t>
            </a:r>
            <a:r>
              <a:rPr lang="en-US" altLang="zh-CN" err="1">
                <a:solidFill>
                  <a:schemeClr val="accent6"/>
                </a:solidFill>
                <a:sym typeface="+mn-ea"/>
              </a:rPr>
              <a:t>Yuyang</a:t>
            </a:r>
            <a:endParaRPr lang="en-US" altLang="zh-CN">
              <a:solidFill>
                <a:schemeClr val="accent6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A256-801C-4F75-90CA-13F3C3B1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Load data </a:t>
            </a:r>
            <a:endParaRPr lang="en-US"/>
          </a:p>
        </p:txBody>
      </p: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9E6C437-1DB7-8E95-93B2-2AF54FA2D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960" y="1265565"/>
            <a:ext cx="10800000" cy="4326868"/>
          </a:xfrm>
        </p:spPr>
      </p:pic>
    </p:spTree>
    <p:extLst>
      <p:ext uri="{BB962C8B-B14F-4D97-AF65-F5344CB8AC3E}">
        <p14:creationId xmlns:p14="http://schemas.microsoft.com/office/powerpoint/2010/main" val="385564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4814-42FB-53E0-6F4D-335872F2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Data pre-processing</a:t>
            </a:r>
          </a:p>
          <a:p>
            <a:endParaRPr lang="en-US">
              <a:cs typeface="Arial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F9DC0CE-7BF8-7073-80D4-E57F656DF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960" y="1448809"/>
            <a:ext cx="10800000" cy="4579505"/>
          </a:xfrm>
        </p:spPr>
      </p:pic>
    </p:spTree>
    <p:extLst>
      <p:ext uri="{BB962C8B-B14F-4D97-AF65-F5344CB8AC3E}">
        <p14:creationId xmlns:p14="http://schemas.microsoft.com/office/powerpoint/2010/main" val="190168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1920-1682-8DA1-A195-D524B72B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Down-sampling</a:t>
            </a:r>
            <a:endParaRPr lang="en-US"/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DE3CAF0-FCAD-46DE-B77C-74CCC364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67" y="1301749"/>
            <a:ext cx="7086386" cy="4873625"/>
          </a:xfrm>
        </p:spPr>
      </p:pic>
      <p:pic>
        <p:nvPicPr>
          <p:cNvPr id="5" name="Picture 4" descr="A graph with blue bars&#10;&#10;Description automatically generated">
            <a:extLst>
              <a:ext uri="{FF2B5EF4-FFF2-40B4-BE49-F238E27FC236}">
                <a16:creationId xmlns:a16="http://schemas.microsoft.com/office/drawing/2014/main" id="{F1F25591-7546-F3DF-64A1-083CA7EC7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69" y="2280000"/>
            <a:ext cx="5899463" cy="4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37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D64C-60FB-4886-9F95-4229546E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Data Augmentation – Flip, Jitter, Tint, Resize</a:t>
            </a:r>
          </a:p>
          <a:p>
            <a:r>
              <a:rPr lang="en-US">
                <a:cs typeface="Arial"/>
              </a:rPr>
              <a:t> 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F8D35ADC-BA47-7A31-5920-23B86E95E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7" y="1714499"/>
            <a:ext cx="6616246" cy="4873625"/>
          </a:xfr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152AB0-5156-9E53-4B63-CC3FEE923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01" y="1714500"/>
            <a:ext cx="6463373" cy="46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6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Generate Training Data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9C7B96-C4EC-CE53-9FEE-3FFBBABCF9D2}"/>
              </a:ext>
            </a:extLst>
          </p:cNvPr>
          <p:cNvSpPr txBox="1"/>
          <p:nvPr/>
        </p:nvSpPr>
        <p:spPr>
          <a:xfrm>
            <a:off x="695960" y="1267968"/>
            <a:ext cx="10898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/>
              <a:t>Core function: </a:t>
            </a:r>
          </a:p>
          <a:p>
            <a:r>
              <a:rPr kumimoji="1" lang="en-US" altLang="zh-CN" sz="2400"/>
              <a:t>Define a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s-US" altLang="zh-CN" sz="2400" b="1" err="1">
                <a:solidFill>
                  <a:srgbClr val="0E0E0E"/>
                </a:solidFill>
                <a:effectLst/>
                <a:latin typeface=".AppleSystemUIFont"/>
              </a:rPr>
              <a:t>batch</a:t>
            </a:r>
            <a:r>
              <a:rPr lang="es-US" altLang="zh-CN" sz="2400" b="1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b="1" err="1">
                <a:solidFill>
                  <a:srgbClr val="0E0E0E"/>
                </a:solidFill>
                <a:effectLst/>
                <a:latin typeface=".AppleSystemUIFont"/>
              </a:rPr>
              <a:t>generator</a:t>
            </a:r>
            <a:r>
              <a:rPr lang="es-US" altLang="zh-CN" sz="2400" b="1">
                <a:solidFill>
                  <a:srgbClr val="0E0E0E"/>
                </a:solidFill>
                <a:latin typeface=".AppleSystemUIFont"/>
              </a:rPr>
              <a:t>.</a:t>
            </a:r>
            <a:endParaRPr lang="es-US" altLang="zh-CN" sz="2400">
              <a:solidFill>
                <a:srgbClr val="0E0E0E"/>
              </a:solidFill>
              <a:effectLst/>
              <a:latin typeface=".AppleSystemUIFont"/>
            </a:endParaRPr>
          </a:p>
          <a:p>
            <a:pPr algn="l"/>
            <a:endParaRPr kumimoji="1" lang="en-US" altLang="zh-CN" sz="2400"/>
          </a:p>
          <a:p>
            <a:r>
              <a:rPr lang="es-US" altLang="zh-CN" sz="2400" b="1" err="1">
                <a:solidFill>
                  <a:srgbClr val="0E0E0E"/>
                </a:solidFill>
                <a:effectLst/>
                <a:latin typeface=".AppleSystemUIFont"/>
              </a:rPr>
              <a:t>Purpose</a:t>
            </a:r>
            <a:r>
              <a:rPr lang="es-US" altLang="zh-CN" sz="2400" b="1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b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</a:b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Monospaced"/>
              </a:rPr>
              <a:t>batch_generator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function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creates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a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generator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that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yields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batches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of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image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data and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corresponding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steering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angles.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This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is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useful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for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efficiently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training a neural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network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model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by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providing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data in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chunks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batches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),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especially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when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dealing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large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datasets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es-US" altLang="zh-CN" sz="240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US" altLang="zh-CN" sz="2400">
              <a:solidFill>
                <a:srgbClr val="0E0E0E"/>
              </a:solidFill>
              <a:effectLst/>
              <a:latin typeface=".AppleSystemUIFon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328A13-7310-BBCD-D363-FA25A795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US" altLang="zh-CN" sz="2400" b="1" err="1">
                <a:solidFill>
                  <a:srgbClr val="0E0E0E"/>
                </a:solidFill>
                <a:effectLst/>
                <a:latin typeface=".AppleSystemUIFont"/>
              </a:rPr>
              <a:t>Parameters</a:t>
            </a:r>
            <a:endParaRPr lang="es-US" altLang="zh-CN" sz="2400">
              <a:solidFill>
                <a:srgbClr val="0E0E0E"/>
              </a:solidFill>
              <a:effectLst/>
              <a:latin typeface=".AppleSystemUIFont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Monospaced"/>
              </a:rPr>
              <a:t>images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: A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DataFrame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containing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paths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to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images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(center,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left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, and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right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camera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views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of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a car).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Monospaced"/>
              </a:rPr>
              <a:t>angles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: A Series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containing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steering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angles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corresponding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to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center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images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Monospaced"/>
              </a:rPr>
              <a:t>batch_size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Number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of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samples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to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include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in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each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batch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. Default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is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64.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Monospaced"/>
              </a:rPr>
              <a:t>augment_data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: A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boolean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indicating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whether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to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augment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data (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e.g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.,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by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flipping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sz="2400" err="1">
                <a:solidFill>
                  <a:srgbClr val="0E0E0E"/>
                </a:solidFill>
                <a:effectLst/>
                <a:latin typeface=".AppleSystemUIFont"/>
              </a:rPr>
              <a:t>images</a:t>
            </a:r>
            <a:r>
              <a:rPr lang="es-US" altLang="zh-CN" sz="240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797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681821-CF2D-4581-B4A2-FD9A5FA7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9" y="0"/>
            <a:ext cx="11845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D0974-9A3D-19E7-ED9B-0B781BCF7C2B}"/>
              </a:ext>
            </a:extLst>
          </p:cNvPr>
          <p:cNvSpPr txBox="1">
            <a:spLocks/>
          </p:cNvSpPr>
          <p:nvPr/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Build the Model 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388E54-FE90-D289-C8BE-81BE4B8AB9CC}"/>
              </a:ext>
            </a:extLst>
          </p:cNvPr>
          <p:cNvSpPr txBox="1"/>
          <p:nvPr/>
        </p:nvSpPr>
        <p:spPr>
          <a:xfrm>
            <a:off x="162839" y="1215025"/>
            <a:ext cx="11333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NVIDIA's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Learning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Self-Driving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Cars" </a:t>
            </a:r>
            <a:r>
              <a:rPr lang="es-US" altLang="zh-CN" b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paper</a:t>
            </a:r>
            <a:r>
              <a:rPr lang="es-US" altLang="zh-CN" b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US" altLang="zh-CN" b="0" err="1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End-to-End</a:t>
            </a:r>
            <a:r>
              <a:rPr lang="es-US" altLang="zh-CN" b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 Deep </a:t>
            </a:r>
            <a:r>
              <a:rPr lang="es-US" altLang="zh-CN" b="0" err="1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Learning</a:t>
            </a:r>
            <a:r>
              <a:rPr lang="es-US" altLang="zh-CN" b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s-US" altLang="zh-CN" b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US" altLang="zh-CN" b="0" err="1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Self-Driving</a:t>
            </a:r>
            <a:r>
              <a:rPr lang="es-US" altLang="zh-CN" b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 Cars</a:t>
            </a:r>
            <a:r>
              <a:rPr lang="es-US" altLang="zh-CN" b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](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images.nvidia.com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tegra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/automotive/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images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/2016/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solutions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pdf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end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-dl-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s-US" altLang="zh-CN" b="0" u="sng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s-US" altLang="zh-CN" b="0" u="sng" err="1">
                <a:solidFill>
                  <a:srgbClr val="4B69C6"/>
                </a:solidFill>
                <a:effectLst/>
                <a:latin typeface="Menlo" panose="020B0609030804020204" pitchFamily="49" charset="0"/>
              </a:rPr>
              <a:t>px.pdf</a:t>
            </a:r>
            <a:r>
              <a:rPr lang="es-US" altLang="zh-CN" b="0">
                <a:solidFill>
                  <a:srgbClr val="777777"/>
                </a:solidFill>
                <a:effectLst/>
                <a:latin typeface="Menlo" panose="020B0609030804020204" pitchFamily="49" charset="0"/>
              </a:rPr>
              <a:t>)</a:t>
            </a:r>
            <a:endParaRPr lang="es-US" altLang="zh-CN" b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kumimoji="1" lang="zh-CN" altLang="en-US" err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9DB26-E60A-1613-6A79-936FE7ED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9" y="2545976"/>
            <a:ext cx="10289842" cy="43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7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BFB1F8-958C-50FC-DD2B-7CE2B9FF9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506" y="1413600"/>
            <a:ext cx="13230370" cy="43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33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2D434D-5B4B-81B5-B8C8-29CB800E8BC8}"/>
              </a:ext>
            </a:extLst>
          </p:cNvPr>
          <p:cNvSpPr txBox="1"/>
          <p:nvPr/>
        </p:nvSpPr>
        <p:spPr>
          <a:xfrm>
            <a:off x="1548869" y="5697072"/>
            <a:ext cx="8112125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900"/>
              </a:spcBef>
            </a:pP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There’s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a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clear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gap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between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training and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validation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loss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.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training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loss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is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near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zero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but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the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validation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loss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stays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relatively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effectLst/>
                <a:latin typeface=".AppleSystemUIFont"/>
              </a:rPr>
              <a:t>high</a:t>
            </a:r>
            <a:r>
              <a:rPr lang="es-US" altLang="zh-CN">
                <a:solidFill>
                  <a:srgbClr val="0E0E0E"/>
                </a:solidFill>
                <a:effectLst/>
                <a:latin typeface=".AppleSystemUIFont"/>
              </a:rPr>
              <a:t> and flat.</a:t>
            </a:r>
            <a:r>
              <a:rPr lang="es-US" altLang="zh-CN">
                <a:solidFill>
                  <a:srgbClr val="0E0E0E"/>
                </a:solidFill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latin typeface=".AppleSystemUIFont"/>
              </a:rPr>
              <a:t>However</a:t>
            </a:r>
            <a:r>
              <a:rPr lang="es-US" altLang="zh-CN">
                <a:solidFill>
                  <a:srgbClr val="0E0E0E"/>
                </a:solidFill>
                <a:latin typeface=".AppleSystemUIFont"/>
              </a:rPr>
              <a:t>, </a:t>
            </a:r>
            <a:r>
              <a:rPr lang="es-US" altLang="zh-CN" err="1">
                <a:solidFill>
                  <a:srgbClr val="0E0E0E"/>
                </a:solidFill>
                <a:latin typeface=".AppleSystemUIFont"/>
              </a:rPr>
              <a:t>the</a:t>
            </a:r>
            <a:r>
              <a:rPr lang="es-US" altLang="zh-CN">
                <a:solidFill>
                  <a:srgbClr val="0E0E0E"/>
                </a:solidFill>
                <a:latin typeface=".AppleSystemUIFont"/>
              </a:rPr>
              <a:t> gap </a:t>
            </a:r>
            <a:r>
              <a:rPr lang="es-US" altLang="zh-CN" err="1">
                <a:solidFill>
                  <a:srgbClr val="0E0E0E"/>
                </a:solidFill>
                <a:latin typeface=".AppleSystemUIFont"/>
              </a:rPr>
              <a:t>is</a:t>
            </a:r>
            <a:r>
              <a:rPr lang="es-US" altLang="zh-CN">
                <a:solidFill>
                  <a:srgbClr val="0E0E0E"/>
                </a:solidFill>
                <a:latin typeface=".AppleSystemUIFont"/>
              </a:rPr>
              <a:t> </a:t>
            </a:r>
            <a:r>
              <a:rPr lang="es-US" altLang="zh-CN" err="1">
                <a:solidFill>
                  <a:srgbClr val="0E0E0E"/>
                </a:solidFill>
                <a:latin typeface=".AppleSystemUIFont"/>
              </a:rPr>
              <a:t>not</a:t>
            </a:r>
            <a:r>
              <a:rPr lang="es-US" altLang="zh-CN">
                <a:solidFill>
                  <a:srgbClr val="0E0E0E"/>
                </a:solidFill>
                <a:latin typeface=".AppleSystemUIFont"/>
              </a:rPr>
              <a:t> big.</a:t>
            </a:r>
            <a:endParaRPr lang="es-US" altLang="zh-CN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s-US" altLang="zh-CN">
              <a:solidFill>
                <a:srgbClr val="0E0E0E"/>
              </a:solidFill>
              <a:effectLst/>
              <a:latin typeface=".AppleSystemUIFont"/>
            </a:endParaRPr>
          </a:p>
        </p:txBody>
      </p:sp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B847CDA0-6823-3B34-5F3C-3D9AB6C3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2" y="163286"/>
            <a:ext cx="7950676" cy="55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4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ym typeface="+mn-ea"/>
              </a:rPr>
              <a:t>Outline </a:t>
            </a: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tx1"/>
                </a:solidFill>
              </a:rPr>
              <a:t>Platform Choice</a:t>
            </a:r>
          </a:p>
          <a:p>
            <a:pPr algn="ctr"/>
            <a:r>
              <a:rPr lang="en-US" altLang="zh-CN" sz="2000" b="1">
                <a:solidFill>
                  <a:schemeClr val="tx1"/>
                </a:solidFill>
              </a:rPr>
              <a:t>Codes Review</a:t>
            </a:r>
          </a:p>
          <a:p>
            <a:pPr algn="ctr"/>
            <a:r>
              <a:rPr lang="en-US" altLang="zh-CN" sz="2000" b="1">
                <a:solidFill>
                  <a:schemeClr val="tx1"/>
                </a:solidFill>
              </a:rPr>
              <a:t>Demonstration</a:t>
            </a:r>
          </a:p>
          <a:p>
            <a:pPr algn="ctr"/>
            <a:r>
              <a:rPr lang="en-US" altLang="zh-CN" sz="2000" b="1">
                <a:solidFill>
                  <a:schemeClr val="tx1"/>
                </a:solidFill>
              </a:rPr>
              <a:t>Improvement Direction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32B9C-3780-4E3A-AD01-02E6211A9C3A}"/>
              </a:ext>
            </a:extLst>
          </p:cNvPr>
          <p:cNvSpPr txBox="1"/>
          <p:nvPr/>
        </p:nvSpPr>
        <p:spPr>
          <a:xfrm>
            <a:off x="5153694" y="621762"/>
            <a:ext cx="2337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Arial"/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5786D-1185-75D6-4627-FD1634C8F62E}"/>
              </a:ext>
            </a:extLst>
          </p:cNvPr>
          <p:cNvSpPr txBox="1"/>
          <p:nvPr/>
        </p:nvSpPr>
        <p:spPr>
          <a:xfrm>
            <a:off x="1460847" y="985423"/>
            <a:ext cx="9272847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Video: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  <a:hlinkClick r:id="rId2"/>
              </a:rPr>
              <a:t>https://www.instructables.com/Self-Driving-Car-With-Udacity-Simulator/</a:t>
            </a:r>
            <a:endParaRPr lang="en-US" sz="1600">
              <a:cs typeface="Arial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  <a:hlinkClick r:id="rId3"/>
              </a:rPr>
              <a:t>https://www.youtube.com/watch?v=iutOIJt1zVM</a:t>
            </a:r>
            <a:endParaRPr lang="en-US" sz="1600">
              <a:ea typeface="微软雅黑"/>
              <a:cs typeface="+mn-lt"/>
            </a:endParaRPr>
          </a:p>
          <a:p>
            <a:endParaRPr lang="en-US" sz="1600">
              <a:cs typeface="Arial"/>
            </a:endParaRPr>
          </a:p>
          <a:p>
            <a:r>
              <a:rPr lang="en-US" sz="1600">
                <a:cs typeface="Arial"/>
              </a:rPr>
              <a:t>GitHub:</a:t>
            </a:r>
          </a:p>
          <a:p>
            <a:endParaRPr lang="en-US" sz="1600">
              <a:cs typeface="Arial"/>
            </a:endParaRPr>
          </a:p>
          <a:p>
            <a:r>
              <a:rPr lang="en-US" sz="1600">
                <a:ea typeface="+mn-lt"/>
                <a:cs typeface="+mn-lt"/>
                <a:hlinkClick r:id="rId4"/>
              </a:rPr>
              <a:t>GitHub - naokishibuya/car-behavioral-cloning: Built and trained a convolutional network for end-to-end driving in a simulator using Tensorflow and Keras</a:t>
            </a:r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  <a:p>
            <a:r>
              <a:rPr lang="en-US" sz="1600">
                <a:ea typeface="+mn-lt"/>
                <a:cs typeface="+mn-lt"/>
                <a:hlinkClick r:id="rId5"/>
              </a:rPr>
              <a:t>udacity/CarND-Behavioral-Cloning-P3: Starting files for the Udacity CarND Behavioral Cloning Project</a:t>
            </a:r>
            <a:endParaRPr lang="en-US" sz="1600">
              <a:cs typeface="Arial"/>
            </a:endParaRPr>
          </a:p>
          <a:p>
            <a:br>
              <a:rPr lang="en-US" sz="1600">
                <a:cs typeface="Arial"/>
              </a:rPr>
            </a:br>
            <a:r>
              <a:rPr lang="en-US" sz="1600">
                <a:ea typeface="+mn-lt"/>
                <a:cs typeface="+mn-lt"/>
                <a:hlinkClick r:id="rId6"/>
              </a:rPr>
              <a:t>ndrplz/self-driving-car: Udacity Self-Driving Car Engineer Nanodegree projects.</a:t>
            </a:r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  <a:p>
            <a:r>
              <a:rPr lang="en-US" sz="1600">
                <a:ea typeface="+mn-lt"/>
                <a:cs typeface="+mn-lt"/>
                <a:hlinkClick r:id="rId7"/>
              </a:rPr>
              <a:t>GitHub - asujaykk/Self-Driving-car: This project demonstrate basic self driving car model using udacity car driving simulator</a:t>
            </a:r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  <a:p>
            <a:r>
              <a:rPr lang="en-US" sz="1600">
                <a:cs typeface="Arial"/>
              </a:rPr>
              <a:t>Websites:</a:t>
            </a:r>
          </a:p>
          <a:p>
            <a:r>
              <a:rPr lang="en-US" sz="1600">
                <a:ea typeface="+mn-lt"/>
                <a:cs typeface="+mn-lt"/>
                <a:hlinkClick r:id="rId8"/>
              </a:rPr>
              <a:t>Hacktorial #1: Building a Self-Driving Car with Deep Learning | by Sujith Vishwajith | Decode Ways | Medium</a:t>
            </a:r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185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Reflection</a:t>
            </a:r>
          </a:p>
        </p:txBody>
      </p:sp>
      <p:pic>
        <p:nvPicPr>
          <p:cNvPr id="5" name="内容占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17940" y="4213920"/>
            <a:ext cx="8256270" cy="26447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5030" y="1669465"/>
            <a:ext cx="10133290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Worked with convolutional neural networks (CNNs) to process camera input for behavior cloning.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Understood the importance of data preprocessing, such as cropping, resizing, and normalizing images.</a:t>
            </a:r>
            <a:endParaRPr lang="en-US"/>
          </a:p>
          <a:p>
            <a:endParaRPr lang="en-US"/>
          </a:p>
          <a:p>
            <a:pPr algn="l"/>
            <a:r>
              <a:rPr lang="en-US" altLang="zh-CN" b="1"/>
              <a:t>Spent a lot of time on adjusting simulators.</a:t>
            </a:r>
            <a:endParaRPr lang="en-US" altLang="zh-CN" b="1">
              <a:cs typeface="Arial"/>
            </a:endParaRPr>
          </a:p>
          <a:p>
            <a:pPr algn="l"/>
            <a:r>
              <a:rPr lang="en-US" altLang="zh-CN" b="1"/>
              <a:t>Need more time to do the </a:t>
            </a:r>
            <a:r>
              <a:rPr lang="en-US" altLang="zh-CN" b="1" err="1"/>
              <a:t>reasearch</a:t>
            </a:r>
            <a:r>
              <a:rPr lang="en-US" altLang="zh-CN" b="1"/>
              <a:t> and learning. </a:t>
            </a:r>
            <a:endParaRPr lang="en-US" altLang="zh-CN" b="1">
              <a:cs typeface="Arial"/>
            </a:endParaRPr>
          </a:p>
          <a:p>
            <a:pPr algn="l"/>
            <a:r>
              <a:rPr lang="en-US" altLang="zh-CN" b="1"/>
              <a:t>Take classes in Udacity </a:t>
            </a:r>
            <a:r>
              <a:rPr lang="en-US" altLang="zh-CN" b="1" err="1"/>
              <a:t>Plateform</a:t>
            </a:r>
            <a:r>
              <a:rPr lang="en-US" altLang="zh-CN" b="1"/>
              <a:t> </a:t>
            </a:r>
            <a:endParaRPr lang="en-US" altLang="zh-CN" b="1">
              <a:cs typeface="Arial"/>
            </a:endParaRPr>
          </a:p>
          <a:p>
            <a:pPr algn="l"/>
            <a:endParaRPr lang="en-US" altLang="zh-CN" b="1" err="1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08278" y="2709000"/>
            <a:ext cx="10800000" cy="720000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 algn="ctr"/>
            <a:r>
              <a:rPr lang="en-US" altLang="zh-CN" sz="3200" b="1">
                <a:sym typeface="+mn-ea"/>
              </a:rPr>
              <a:t>Platform Choice</a:t>
            </a:r>
            <a:br>
              <a:rPr lang="en-US" altLang="zh-CN" sz="3200" b="1">
                <a:solidFill>
                  <a:schemeClr val="tx1"/>
                </a:solidFill>
              </a:rPr>
            </a:br>
            <a:endParaRPr lang="en-US" altLang="zh-CN">
              <a:sym typeface="+mn-ea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b="1">
              <a:sym typeface="+mn-ea"/>
            </a:endParaRPr>
          </a:p>
          <a:p>
            <a:pPr marL="0" indent="0" algn="ctr">
              <a:buNone/>
            </a:pPr>
            <a:endParaRPr lang="en-US" altLang="zh-CN" b="1">
              <a:sym typeface="+mn-ea"/>
            </a:endParaRPr>
          </a:p>
          <a:p>
            <a:pPr marL="0" indent="0" algn="ctr">
              <a:buNone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zh-CN" altLang="en-US" sz="2400" b="1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ym typeface="+mn-ea"/>
              </a:rPr>
              <a:t>Carla--</a:t>
            </a:r>
            <a:r>
              <a:rPr lang="en-US" altLang="zh-CN">
                <a:sym typeface="+mn-ea"/>
              </a:rPr>
              <a:t> </a:t>
            </a:r>
            <a:r>
              <a:rPr lang="zh-CN" altLang="en-US" sz="2000">
                <a:sym typeface="+mn-ea"/>
              </a:rPr>
              <a:t>An open-source autonomous driving simulator, ideal for in-depth research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761480" y="1548130"/>
            <a:ext cx="4064000" cy="44240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/>
          <a:p>
            <a:pPr algn="ctr"/>
            <a:r>
              <a:rPr lang="en-US" altLang="zh-CN" b="1"/>
              <a:t>Disadvantages</a:t>
            </a:r>
            <a:endParaRPr lang="en-US" altLang="zh-CN" b="1">
              <a:cs typeface="Arial"/>
            </a:endParaRPr>
          </a:p>
          <a:p>
            <a:pPr algn="l"/>
            <a:endParaRPr lang="en-US" altLang="zh-CN" err="1">
              <a:solidFill>
                <a:schemeClr val="tx1"/>
              </a:solidFill>
            </a:endParaRPr>
          </a:p>
          <a:p>
            <a:pPr algn="l"/>
            <a:r>
              <a:rPr lang="en-US" altLang="zh-CN"/>
              <a:t>Complex installation process, challenging for beginners</a:t>
            </a:r>
            <a:endParaRPr lang="en-US" altLang="zh-CN">
              <a:cs typeface="Arial"/>
            </a:endParaRPr>
          </a:p>
          <a:p>
            <a:pPr algn="l"/>
            <a:endParaRPr lang="en-US" altLang="zh-CN" err="1">
              <a:solidFill>
                <a:schemeClr val="tx1"/>
              </a:solidFill>
            </a:endParaRPr>
          </a:p>
          <a:p>
            <a:pPr algn="l"/>
            <a:r>
              <a:rPr lang="en-US" altLang="zh-CN"/>
              <a:t>Requires high-performance hardware</a:t>
            </a:r>
            <a:endParaRPr lang="en-US" altLang="zh-CN">
              <a:cs typeface="Arial"/>
            </a:endParaRPr>
          </a:p>
          <a:p>
            <a:pPr algn="l"/>
            <a:endParaRPr lang="en-US" altLang="zh-CN" err="1">
              <a:solidFill>
                <a:schemeClr val="tx1"/>
              </a:solidFill>
            </a:endParaRPr>
          </a:p>
          <a:p>
            <a:pPr algn="l"/>
            <a:r>
              <a:rPr lang="en-US" altLang="zh-CN"/>
              <a:t>Requires significant computational resources for optimal performance</a:t>
            </a:r>
            <a:endParaRPr lang="en-US" altLang="zh-CN">
              <a:cs typeface="Arial"/>
            </a:endParaRPr>
          </a:p>
          <a:p>
            <a:pPr algn="l"/>
            <a:endParaRPr lang="zh-CN" altLang="en-US" err="1">
              <a:solidFill>
                <a:schemeClr val="tx1"/>
              </a:solidFill>
            </a:endParaRPr>
          </a:p>
          <a:p>
            <a:pPr algn="l"/>
            <a:r>
              <a:rPr lang="en-US" altLang="zh-CN"/>
              <a:t>At least 20 GB of RAM</a:t>
            </a:r>
            <a:endParaRPr lang="en-US" altLang="zh-CN"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12355" y="5371465"/>
            <a:ext cx="3362960" cy="109156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97560" y="1481455"/>
            <a:ext cx="4812665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>
                <a:solidFill>
                  <a:schemeClr val="tx1"/>
                </a:solidFill>
              </a:rPr>
              <a:t>Advantages</a:t>
            </a: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High-fidelity simulation with Unreal Engine for realistic physics and environments</a:t>
            </a:r>
          </a:p>
          <a:p>
            <a:r>
              <a:rPr lang="en-US" altLang="zh-CN">
                <a:solidFill>
                  <a:schemeClr val="tx1"/>
                </a:solidFill>
              </a:rPr>
              <a:t>Comprehensive sensor support including RGB cameras, LiDAR, and GPS</a:t>
            </a:r>
          </a:p>
          <a:p>
            <a:r>
              <a:rPr lang="en-US" altLang="zh-CN">
                <a:solidFill>
                  <a:schemeClr val="tx1"/>
                </a:solidFill>
              </a:rPr>
              <a:t>Flexible API interface with ROS integration for customization</a:t>
            </a:r>
          </a:p>
          <a:p>
            <a:pPr marL="0" indent="0">
              <a:buNone/>
            </a:pPr>
            <a:endParaRPr lang="en-US" altLang="zh-CN" b="1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7D8CAD-7B57-5926-75F3-4160BECB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170"/>
            <a:ext cx="10354807" cy="55298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E45129-B66C-61A7-ECF0-9849641D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351088"/>
            <a:ext cx="7772400" cy="45069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50207B-7490-1EA2-A674-91C2D536A4FB}"/>
              </a:ext>
            </a:extLst>
          </p:cNvPr>
          <p:cNvSpPr txBox="1"/>
          <p:nvPr/>
        </p:nvSpPr>
        <p:spPr>
          <a:xfrm>
            <a:off x="148225" y="137786"/>
            <a:ext cx="85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/>
              <a:t>Industry professional standard engine, not suitable for school project</a:t>
            </a:r>
            <a:endParaRPr kumimoji="1" lang="zh-CN" altLang="en-US" err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AB9C40-EA9C-0A37-4EF5-3652BF11694B}"/>
              </a:ext>
            </a:extLst>
          </p:cNvPr>
          <p:cNvSpPr txBox="1"/>
          <p:nvPr/>
        </p:nvSpPr>
        <p:spPr>
          <a:xfrm>
            <a:off x="148225" y="713670"/>
            <a:ext cx="773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/>
              <a:t>Based on Unreal Engine 4, a professional game development environment</a:t>
            </a:r>
            <a:endParaRPr kumimoji="1" lang="zh-CN" altLang="en-US" err="1"/>
          </a:p>
        </p:txBody>
      </p:sp>
    </p:spTree>
    <p:extLst>
      <p:ext uri="{BB962C8B-B14F-4D97-AF65-F5344CB8AC3E}">
        <p14:creationId xmlns:p14="http://schemas.microsoft.com/office/powerpoint/2010/main" val="330356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ym typeface="+mn-ea"/>
              </a:rPr>
              <a:t>Udacity</a:t>
            </a:r>
            <a:r>
              <a:rPr lang="en-US" altLang="zh-CN">
                <a:sym typeface="+mn-ea"/>
              </a:rPr>
              <a:t>-- </a:t>
            </a:r>
            <a:r>
              <a:rPr lang="en-US" altLang="zh-CN" sz="2400"/>
              <a:t>A lightweight educational tool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15630" y="18211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err="1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291580" y="1301750"/>
            <a:ext cx="5390515" cy="49898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b="1" err="1">
                <a:solidFill>
                  <a:schemeClr val="tx1"/>
                </a:solidFill>
              </a:rPr>
              <a:t>Disadvantages</a:t>
            </a:r>
          </a:p>
          <a:p>
            <a:pPr algn="ctr"/>
            <a:endParaRPr lang="en-US" altLang="zh-CN" b="1" err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err="1">
                <a:solidFill>
                  <a:schemeClr val="tx1"/>
                </a:solidFill>
              </a:rPr>
              <a:t>The simulator offers fewer scenarios and its dynamics modeling is relatively simple, making it less suitable for complex autonomous driving research.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err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err="1">
                <a:solidFill>
                  <a:schemeClr val="tx1"/>
                </a:solidFill>
              </a:rPr>
              <a:t>May experience instability, especially on Ubuntu systems, potentially affecting user experience.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err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err="1">
                <a:solidFill>
                  <a:schemeClr val="tx1"/>
                </a:solidFill>
              </a:rPr>
              <a:t>Update 6 years ago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err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err="1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95960" y="1301750"/>
            <a:ext cx="5264785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>
                <a:solidFill>
                  <a:schemeClr val="tx1"/>
                </a:solidFill>
              </a:rPr>
              <a:t>Advantages</a:t>
            </a:r>
          </a:p>
          <a:p>
            <a:r>
              <a:rPr lang="en-US" altLang="zh-CN">
                <a:solidFill>
                  <a:schemeClr val="tx1"/>
                </a:solidFill>
              </a:rPr>
              <a:t>Easy to install and use</a:t>
            </a:r>
          </a:p>
          <a:p>
            <a:r>
              <a:rPr lang="en-US" altLang="zh-CN">
                <a:solidFill>
                  <a:schemeClr val="tx1"/>
                </a:solidFill>
              </a:rPr>
              <a:t>Lightweight and has low hardware requirements, suitable for most computers.</a:t>
            </a:r>
          </a:p>
          <a:p>
            <a:r>
              <a:rPr lang="en-US" altLang="zh-CN">
                <a:solidFill>
                  <a:schemeClr val="tx1"/>
                </a:solidFill>
              </a:rPr>
              <a:t>Designed for educational purposes, with simple environments that focus on core principles like lane keeping and trajectory planning.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310" y="5499100"/>
            <a:ext cx="2024380" cy="676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F415B-EC69-540C-6C2F-3C0AA2B5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E8626F-5747-B24C-CDC4-BA275C82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66" r="-2" b="-2"/>
          <a:stretch/>
        </p:blipFill>
        <p:spPr>
          <a:xfrm>
            <a:off x="198741" y="1210448"/>
            <a:ext cx="5839323" cy="5090357"/>
          </a:xfrm>
          <a:prstGeom prst="rect">
            <a:avLst/>
          </a:prstGeom>
        </p:spPr>
      </p:pic>
      <p:pic>
        <p:nvPicPr>
          <p:cNvPr id="4" name="Content Placeholder 3" descr="A video game of a car racing&#10;&#10;Description automatically generated">
            <a:extLst>
              <a:ext uri="{FF2B5EF4-FFF2-40B4-BE49-F238E27FC236}">
                <a16:creationId xmlns:a16="http://schemas.microsoft.com/office/drawing/2014/main" id="{083D7BAE-32D5-7B32-3689-C806BE08A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-2" b="14601"/>
          <a:stretch/>
        </p:blipFill>
        <p:spPr>
          <a:xfrm>
            <a:off x="6153934" y="1450448"/>
            <a:ext cx="5839323" cy="48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2CB2-B33E-1703-A590-04023F74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8959C-CAEA-FD76-F5FC-3E07570CB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65B2B1-F222-DB8B-8194-CBFB7B8D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16" y="0"/>
            <a:ext cx="9666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83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sz="2800" b="1"/>
          </a:p>
          <a:p>
            <a:pPr marL="0" indent="0" algn="ctr">
              <a:buNone/>
            </a:pPr>
            <a:endParaRPr lang="en-US" altLang="zh-CN" sz="2800" b="1"/>
          </a:p>
          <a:p>
            <a:pPr marL="0" indent="0" algn="ctr">
              <a:buNone/>
            </a:pPr>
            <a:r>
              <a:rPr lang="en-US" altLang="zh-CN" sz="2800" b="1"/>
              <a:t>Codes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9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3"/>
  <p:tag name="KSO_WM_UNIT_LAYERLEVEL" val="1"/>
  <p:tag name="KSO_WM_TAG_VERSION" val="1.0"/>
  <p:tag name="KSO_WM_BEAUTIFY_FLAG" val="#wm#"/>
  <p:tag name="KSO_WM_UNIT_TYPE" val="i"/>
  <p:tag name="KSO_WM_UNIT_INDEX" val="2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4"/>
  <p:tag name="KSO_WM_UNIT_LAYERLEVEL" val="1"/>
  <p:tag name="KSO_WM_TAG_VERSION" val="1.0"/>
  <p:tag name="KSO_WM_BEAUTIFY_FLAG" val="#wm#"/>
  <p:tag name="KSO_WM_UNIT_TYPE" val="i"/>
  <p:tag name="KSO_WM_UNIT_INDEX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5"/>
  <p:tag name="KSO_WM_UNIT_LAYERLEVEL" val="1"/>
  <p:tag name="KSO_WM_TAG_VERSION" val="1.0"/>
  <p:tag name="KSO_WM_BEAUTIFY_FLAG" val="#wm#"/>
  <p:tag name="KSO_WM_UNIT_TYPE" val="i"/>
  <p:tag name="KSO_WM_UNIT_INDEX" val="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6"/>
  <p:tag name="KSO_WM_UNIT_LAYERLEVEL" val="1"/>
  <p:tag name="KSO_WM_TAG_VERSION" val="1.0"/>
  <p:tag name="KSO_WM_BEAUTIFY_FLAG" val="#wm#"/>
  <p:tag name="KSO_WM_UNIT_TYPE" val="i"/>
  <p:tag name="KSO_WM_UNIT_INDEX" val="2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7"/>
  <p:tag name="KSO_WM_UNIT_LAYERLEVEL" val="1"/>
  <p:tag name="KSO_WM_TAG_VERSION" val="1.0"/>
  <p:tag name="KSO_WM_BEAUTIFY_FLAG" val="#wm#"/>
  <p:tag name="KSO_WM_UNIT_TYPE" val="i"/>
  <p:tag name="KSO_WM_UNIT_INDEX" val="2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8"/>
  <p:tag name="KSO_WM_UNIT_LAYERLEVEL" val="1"/>
  <p:tag name="KSO_WM_TAG_VERSION" val="1.0"/>
  <p:tag name="KSO_WM_BEAUTIFY_FLAG" val="#wm#"/>
  <p:tag name="KSO_WM_UNIT_TYPE" val="i"/>
  <p:tag name="KSO_WM_UNIT_INDEX" val="2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96"/>
  <p:tag name="KSO_WM_TEMPLATE_THUMBS_INDEX" val="1、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3"/>
  <p:tag name="KSO_WM_UNIT_LAYERLEVEL" val="1"/>
  <p:tag name="KSO_WM_TAG_VERSION" val="1.0"/>
  <p:tag name="KSO_WM_BEAUTIFY_FLAG" val="#wm#"/>
  <p:tag name="KSO_WM_UNIT_TYPE" val="i"/>
  <p:tag name="KSO_WM_UNIT_INDEX" val="2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4"/>
  <p:tag name="KSO_WM_UNIT_LAYERLEVEL" val="1"/>
  <p:tag name="KSO_WM_TAG_VERSION" val="1.0"/>
  <p:tag name="KSO_WM_BEAUTIFY_FLAG" val="#wm#"/>
  <p:tag name="KSO_WM_UNIT_TYPE" val="i"/>
  <p:tag name="KSO_WM_UNIT_INDEX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5"/>
  <p:tag name="KSO_WM_UNIT_LAYERLEVEL" val="1"/>
  <p:tag name="KSO_WM_TAG_VERSION" val="1.0"/>
  <p:tag name="KSO_WM_BEAUTIFY_FLAG" val="#wm#"/>
  <p:tag name="KSO_WM_UNIT_TYPE" val="i"/>
  <p:tag name="KSO_WM_UNIT_INDEX" val="2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6"/>
  <p:tag name="KSO_WM_UNIT_LAYERLEVEL" val="1"/>
  <p:tag name="KSO_WM_TAG_VERSION" val="1.0"/>
  <p:tag name="KSO_WM_BEAUTIFY_FLAG" val="#wm#"/>
  <p:tag name="KSO_WM_UNIT_TYPE" val="i"/>
  <p:tag name="KSO_WM_UNIT_INDEX" val="2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7"/>
  <p:tag name="KSO_WM_UNIT_LAYERLEVEL" val="1"/>
  <p:tag name="KSO_WM_TAG_VERSION" val="1.0"/>
  <p:tag name="KSO_WM_BEAUTIFY_FLAG" val="#wm#"/>
  <p:tag name="KSO_WM_UNIT_TYPE" val="i"/>
  <p:tag name="KSO_WM_UNIT_INDEX" val="2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8"/>
  <p:tag name="KSO_WM_UNIT_LAYERLEVEL" val="1"/>
  <p:tag name="KSO_WM_TAG_VERSION" val="1.0"/>
  <p:tag name="KSO_WM_BEAUTIFY_FLAG" val="#wm#"/>
  <p:tag name="KSO_WM_UNIT_TYPE" val="i"/>
  <p:tag name="KSO_WM_UNIT_INDEX" val="2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273"/>
  <p:tag name="KSO_WM_UNIT_TYPE" val="f"/>
  <p:tag name="KSO_WM_UNIT_INDEX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273"/>
  <p:tag name="KSO_WM_UNIT_TYPE" val="f"/>
  <p:tag name="KSO_WM_UNIT_INDEX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231"/>
  <p:tag name="KSO_WM_UNIT_TYPE" val="h_f"/>
  <p:tag name="KSO_WM_UNIT_INDEX" val="1_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231"/>
  <p:tag name="KSO_WM_UNIT_TYPE" val="h_f"/>
  <p:tag name="KSO_WM_UNIT_INDEX" val="2_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720"/>
  <p:tag name="KSO_WM_UNIT_TYPE" val="f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1.0"/>
  <p:tag name="KSO_WM_BEAUTIFY_FLAG" val="#wm#"/>
  <p:tag name="KSO_WM_UNIT_TYPE" val="i"/>
  <p:tag name="KSO_WM_UNIT_INDEX" val="2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1.0"/>
  <p:tag name="KSO_WM_BEAUTIFY_FLAG" val="#wm#"/>
  <p:tag name="KSO_WM_UNIT_TYPE" val="i"/>
  <p:tag name="KSO_WM_UNIT_INDEX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9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1.0"/>
  <p:tag name="KSO_WM_BEAUTIFY_FLAG" val="#wm#"/>
  <p:tag name="KSO_WM_UNIT_TYPE" val="i"/>
  <p:tag name="KSO_WM_UNIT_INDEX" val="2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1.0"/>
  <p:tag name="KSO_WM_BEAUTIFY_FLAG" val="#wm#"/>
  <p:tag name="KSO_WM_UNIT_TYPE" val="i"/>
  <p:tag name="KSO_WM_UNIT_INDEX" val="2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1.0"/>
  <p:tag name="KSO_WM_BEAUTIFY_FLAG" val="#wm#"/>
  <p:tag name="KSO_WM_UNIT_TYPE" val="i"/>
  <p:tag name="KSO_WM_UNIT_INDEX" val="2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1.0"/>
  <p:tag name="KSO_WM_BEAUTIFY_FLAG" val="#wm#"/>
  <p:tag name="KSO_WM_UNIT_TYPE" val="i"/>
  <p:tag name="KSO_WM_UNIT_INDEX" val="2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1.0"/>
  <p:tag name="KSO_WM_BEAUTIFY_FLAG" val="#wm#"/>
  <p:tag name="KSO_WM_UNIT_TYPE" val="i"/>
  <p:tag name="KSO_WM_UNIT_INDEX" val="29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1.0"/>
  <p:tag name="KSO_WM_BEAUTIFY_FLAG" val="#wm#"/>
  <p:tag name="KSO_WM_UNIT_TYPE" val="i"/>
  <p:tag name="KSO_WM_UNIT_INDEX" val="3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1.0"/>
  <p:tag name="KSO_WM_BEAUTIFY_FLAG" val="#wm#"/>
  <p:tag name="KSO_WM_UNIT_TYPE" val="i"/>
  <p:tag name="KSO_WM_UNIT_INDEX" val="3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16"/>
  <p:tag name="KSO_WM_UNIT_TYPE" val="f"/>
  <p:tag name="KSO_WM_UNIT_INDEX" val="2"/>
  <p:tag name="KSO_WM_UNIT_SUBTYPE" val="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996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996"/>
  <p:tag name="KSO_WM_SLIDE_LAYOUT" val="a_b_f"/>
  <p:tag name="KSO_WM_SLIDE_LAYOUT_CNT" val="1_1_3"/>
  <p:tag name="KSO_WM_SLIDE_TYPE" val="title"/>
  <p:tag name="KSO_WM_SLIDE_SUBTYPE" val="pureTxt"/>
  <p:tag name="KSO_WM_TEMPLATE_THUMBS_INDEX" val="1、9"/>
  <p:tag name="KSO_WM_SLIDE_THEME_ID" val="3313005"/>
  <p:tag name="KSO_WM_SLIDE_THEME_NAME" val="黄绿色简约风简单几何形状主题模板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996_1*a*1"/>
  <p:tag name="KSO_WM_TEMPLATE_CATEGORY" val="custom"/>
  <p:tag name="KSO_WM_TEMPLATE_INDEX" val="20230996"/>
  <p:tag name="KSO_WM_UNIT_LAYERLEVEL" val="1"/>
  <p:tag name="KSO_WM_TAG_VERSION" val="1.0"/>
  <p:tag name="KSO_WM_BEAUTIFY_FLAG" val="#wm#"/>
  <p:tag name="KSO_WM_UNIT_PRESET_TEXT" val="单击添加文档标题"/>
  <p:tag name="KSO_WM_UNIT_TEXT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c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996_1*f*1"/>
  <p:tag name="KSO_WM_TEMPLATE_CATEGORY" val="custom"/>
  <p:tag name="KSO_WM_TEMPLATE_INDEX" val="20230996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custom20230996_1*f*3"/>
  <p:tag name="KSO_WM_TEMPLATE_CATEGORY" val="custom"/>
  <p:tag name="KSO_WM_TEMPLATE_INDEX" val="20230996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96"/>
  <p:tag name="KSO_WM_SLIDE_TYPE" val="text"/>
  <p:tag name="KSO_WM_SLIDE_ID" val="custom2023099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SLIDE_SUBTYPE" val="pureTxt"/>
  <p:tag name="KSO_WM_SLIDE_SIZE" val="828*457"/>
  <p:tag name="KSO_WM_SLIDE_POSITION" val="66*28"/>
  <p:tag name="KSO_WM_SLIDE_LAYOUT" val="a_f"/>
  <p:tag name="KSO_WM_SLIDE_LAYOUT_CNT" val="1_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"/>
  <p:tag name="KSO_WM_UNIT_TYPE" val="a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  <p:tag name="KSO_WM_SLIDE_ID" val="custom2023099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TEMPLATE_CATEGORY" val="custom"/>
  <p:tag name="KSO_WM_TEMPLATE_INDEX" val="20230996"/>
  <p:tag name="KSO_WM_SLIDE_SUBTYPE" val="pureTxt"/>
  <p:tag name="KSO_WM_SLIDE_SIZE" val="828*457"/>
  <p:tag name="KSO_WM_SLIDE_POSITION" val="66*28"/>
  <p:tag name="KSO_WM_SLIDE_LAYOUT" val="a_f"/>
  <p:tag name="KSO_WM_SLIDE_LAYOUT_CNT" val="1_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  <p:tag name="KSO_WM_SLIDE_ID" val="custom2023099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TEMPLATE_CATEGORY" val="custom"/>
  <p:tag name="KSO_WM_TEMPLATE_INDEX" val="20230996"/>
  <p:tag name="KSO_WM_SLIDE_SUBTYPE" val="pureTxt"/>
  <p:tag name="KSO_WM_SLIDE_SIZE" val="828*457"/>
  <p:tag name="KSO_WM_SLIDE_POSITION" val="66*28"/>
  <p:tag name="KSO_WM_SLIDE_LAYOUT" val="a_f"/>
  <p:tag name="KSO_WM_SLIDE_LAYOUT_CNT" val="1_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4"/>
  <p:tag name="KSO_WM_UNIT_TYPE" val="d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  <p:tag name="KSO_WM_SLIDE_ID" val="custom2023099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TEMPLATE_CATEGORY" val="custom"/>
  <p:tag name="KSO_WM_TEMPLATE_INDEX" val="20230996"/>
  <p:tag name="KSO_WM_SLIDE_SUBTYPE" val="pureTxt"/>
  <p:tag name="KSO_WM_SLIDE_SIZE" val="828*457"/>
  <p:tag name="KSO_WM_SLIDE_POSITION" val="66*28"/>
  <p:tag name="KSO_WM_SLIDE_LAYOUT" val="a_f"/>
  <p:tag name="KSO_WM_SLIDE_LAYOUT_CNT" val="1_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"/>
  <p:tag name="KSO_WM_UNIT_TYPE" val="a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9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0996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  <p:tag name="KSO_WM_SLIDE_ID" val="custom20230996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TEMPLATE_CATEGORY" val="custom"/>
  <p:tag name="KSO_WM_TEMPLATE_INDEX" val="20230996"/>
  <p:tag name="KSO_WM_SLIDE_SUBTYPE" val="pureTxt"/>
  <p:tag name="KSO_WM_SLIDE_SIZE" val="828*457"/>
  <p:tag name="KSO_WM_SLIDE_POSITION" val="66*28"/>
  <p:tag name="KSO_WM_SLIDE_LAYOUT" val="a_f"/>
  <p:tag name="KSO_WM_SLIDE_LAYOUT_CNT" val="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2"/>
  <p:tag name="KSO_WM_UNIT_TYPE" val="d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3"/>
  <p:tag name="KSO_WM_UNIT_LAYERLEVEL" val="1"/>
  <p:tag name="KSO_WM_TAG_VERSION" val="1.0"/>
  <p:tag name="KSO_WM_BEAUTIFY_FLAG" val="#wm#"/>
  <p:tag name="KSO_WM_UNIT_TYPE" val="i"/>
  <p:tag name="KSO_WM_UNIT_INDEX" val="2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4"/>
  <p:tag name="KSO_WM_UNIT_LAYERLEVEL" val="1"/>
  <p:tag name="KSO_WM_TAG_VERSION" val="1.0"/>
  <p:tag name="KSO_WM_BEAUTIFY_FLAG" val="#wm#"/>
  <p:tag name="KSO_WM_UNIT_TYPE" val="i"/>
  <p:tag name="KSO_WM_UNIT_INDEX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5"/>
  <p:tag name="KSO_WM_UNIT_LAYERLEVEL" val="1"/>
  <p:tag name="KSO_WM_TAG_VERSION" val="1.0"/>
  <p:tag name="KSO_WM_BEAUTIFY_FLAG" val="#wm#"/>
  <p:tag name="KSO_WM_UNIT_TYPE" val="i"/>
  <p:tag name="KSO_WM_UNIT_INDEX" val="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6"/>
  <p:tag name="KSO_WM_UNIT_LAYERLEVEL" val="1"/>
  <p:tag name="KSO_WM_TAG_VERSION" val="1.0"/>
  <p:tag name="KSO_WM_BEAUTIFY_FLAG" val="#wm#"/>
  <p:tag name="KSO_WM_UNIT_TYPE" val="i"/>
  <p:tag name="KSO_WM_UNIT_INDEX" val="2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7"/>
  <p:tag name="KSO_WM_UNIT_LAYERLEVEL" val="1"/>
  <p:tag name="KSO_WM_TAG_VERSION" val="1.0"/>
  <p:tag name="KSO_WM_BEAUTIFY_FLAG" val="#wm#"/>
  <p:tag name="KSO_WM_UNIT_TYPE" val="i"/>
  <p:tag name="KSO_WM_UNIT_INDEX" val="2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8"/>
  <p:tag name="KSO_WM_UNIT_LAYERLEVEL" val="1"/>
  <p:tag name="KSO_WM_TAG_VERSION" val="1.0"/>
  <p:tag name="KSO_WM_BEAUTIFY_FLAG" val="#wm#"/>
  <p:tag name="KSO_WM_UNIT_TYPE" val="i"/>
  <p:tag name="KSO_WM_UNIT_INDEX" val="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9"/>
  <p:tag name="KSO_WM_UNIT_LAYERLEVEL" val="1"/>
  <p:tag name="KSO_WM_TAG_VERSION" val="1.0"/>
  <p:tag name="KSO_WM_BEAUTIFY_FLAG" val="#wm#"/>
  <p:tag name="KSO_WM_UNIT_TYPE" val="i"/>
  <p:tag name="KSO_WM_UNIT_INDEX" val="2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0"/>
  <p:tag name="KSO_WM_UNIT_LAYERLEVEL" val="1"/>
  <p:tag name="KSO_WM_TAG_VERSION" val="1.0"/>
  <p:tag name="KSO_WM_BEAUTIFY_FLAG" val="#wm#"/>
  <p:tag name="KSO_WM_UNIT_TYPE" val="i"/>
  <p:tag name="KSO_WM_UNIT_INDEX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1"/>
  <p:tag name="KSO_WM_UNIT_LAYERLEVEL" val="1"/>
  <p:tag name="KSO_WM_TAG_VERSION" val="1.0"/>
  <p:tag name="KSO_WM_BEAUTIFY_FLAG" val="#wm#"/>
  <p:tag name="KSO_WM_UNIT_TYPE" val="i"/>
  <p:tag name="KSO_WM_UNIT_INDEX" val="3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2"/>
  <p:tag name="KSO_WM_UNIT_LAYERLEVEL" val="1"/>
  <p:tag name="KSO_WM_TAG_VERSION" val="1.0"/>
  <p:tag name="KSO_WM_UNIT_TYPE" val="i"/>
  <p:tag name="KSO_WM_UNIT_INDEX" val="3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3"/>
  <p:tag name="KSO_WM_UNIT_LAYERLEVEL" val="1"/>
  <p:tag name="KSO_WM_TAG_VERSION" val="1.0"/>
  <p:tag name="KSO_WM_UNIT_TYPE" val="i"/>
  <p:tag name="KSO_WM_UNIT_INDEX" val="3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4"/>
  <p:tag name="KSO_WM_UNIT_LAYERLEVEL" val="1"/>
  <p:tag name="KSO_WM_TAG_VERSION" val="1.0"/>
  <p:tag name="KSO_WM_UNIT_TYPE" val="i"/>
  <p:tag name="KSO_WM_UNIT_INDEX" val="3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5"/>
  <p:tag name="KSO_WM_UNIT_LAYERLEVEL" val="1"/>
  <p:tag name="KSO_WM_TAG_VERSION" val="1.0"/>
  <p:tag name="KSO_WM_UNIT_TYPE" val="i"/>
  <p:tag name="KSO_WM_UNIT_INDEX" val="3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6"/>
  <p:tag name="KSO_WM_UNIT_LAYERLEVEL" val="1"/>
  <p:tag name="KSO_WM_TAG_VERSION" val="1.0"/>
  <p:tag name="KSO_WM_UNIT_TYPE" val="i"/>
  <p:tag name="KSO_WM_UNIT_INDEX" val="3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7"/>
  <p:tag name="KSO_WM_UNIT_LAYERLEVEL" val="1"/>
  <p:tag name="KSO_WM_TAG_VERSION" val="1.0"/>
  <p:tag name="KSO_WM_UNIT_TYPE" val="i"/>
  <p:tag name="KSO_WM_UNIT_INDEX" val="3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8"/>
  <p:tag name="KSO_WM_UNIT_LAYERLEVEL" val="1"/>
  <p:tag name="KSO_WM_TAG_VERSION" val="1.0"/>
  <p:tag name="KSO_WM_UNIT_TYPE" val="i"/>
  <p:tag name="KSO_WM_UNIT_INDEX" val="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9"/>
  <p:tag name="KSO_WM_UNIT_LAYERLEVEL" val="1"/>
  <p:tag name="KSO_WM_TAG_VERSION" val="1.0"/>
  <p:tag name="KSO_WM_UNIT_TYPE" val="i"/>
  <p:tag name="KSO_WM_UNIT_INDEX" val="3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0"/>
  <p:tag name="KSO_WM_UNIT_LAYERLEVEL" val="1"/>
  <p:tag name="KSO_WM_TAG_VERSION" val="1.0"/>
  <p:tag name="KSO_WM_UNIT_TYPE" val="i"/>
  <p:tag name="KSO_WM_UNIT_INDEX" val="4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1"/>
  <p:tag name="KSO_WM_UNIT_LAYERLEVEL" val="1"/>
  <p:tag name="KSO_WM_TAG_VERSION" val="1.0"/>
  <p:tag name="KSO_WM_UNIT_TYPE" val="i"/>
  <p:tag name="KSO_WM_UNIT_INDEX" val="4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2"/>
  <p:tag name="KSO_WM_UNIT_LAYERLEVEL" val="1"/>
  <p:tag name="KSO_WM_TAG_VERSION" val="1.0"/>
  <p:tag name="KSO_WM_UNIT_TYPE" val="i"/>
  <p:tag name="KSO_WM_UNIT_INDEX" val="4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3"/>
  <p:tag name="KSO_WM_UNIT_LAYERLEVEL" val="1"/>
  <p:tag name="KSO_WM_TAG_VERSION" val="1.0"/>
  <p:tag name="KSO_WM_UNIT_TYPE" val="i"/>
  <p:tag name="KSO_WM_UNIT_INDEX" val="4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4"/>
  <p:tag name="KSO_WM_UNIT_LAYERLEVEL" val="1"/>
  <p:tag name="KSO_WM_TAG_VERSION" val="1.0"/>
  <p:tag name="KSO_WM_UNIT_TYPE" val="i"/>
  <p:tag name="KSO_WM_UNIT_INDEX" val="4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5"/>
  <p:tag name="KSO_WM_UNIT_LAYERLEVEL" val="1"/>
  <p:tag name="KSO_WM_TAG_VERSION" val="1.0"/>
  <p:tag name="KSO_WM_UNIT_TYPE" val="i"/>
  <p:tag name="KSO_WM_UNIT_INDEX" val="4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6"/>
  <p:tag name="KSO_WM_UNIT_LAYERLEVEL" val="1"/>
  <p:tag name="KSO_WM_TAG_VERSION" val="1.0"/>
  <p:tag name="KSO_WM_UNIT_TYPE" val="i"/>
  <p:tag name="KSO_WM_UNIT_INDEX" val="4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7"/>
  <p:tag name="KSO_WM_UNIT_LAYERLEVEL" val="1"/>
  <p:tag name="KSO_WM_TAG_VERSION" val="1.0"/>
  <p:tag name="KSO_WM_UNIT_TYPE" val="i"/>
  <p:tag name="KSO_WM_UNIT_INDEX" val="4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8"/>
  <p:tag name="KSO_WM_UNIT_LAYERLEVEL" val="1"/>
  <p:tag name="KSO_WM_TAG_VERSION" val="1.0"/>
  <p:tag name="KSO_WM_UNIT_TYPE" val="i"/>
  <p:tag name="KSO_WM_UNIT_INDEX" val="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9"/>
  <p:tag name="KSO_WM_UNIT_LAYERLEVEL" val="1"/>
  <p:tag name="KSO_WM_TAG_VERSION" val="1.0"/>
  <p:tag name="KSO_WM_UNIT_TYPE" val="i"/>
  <p:tag name="KSO_WM_UNIT_INDEX" val="4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0"/>
  <p:tag name="KSO_WM_UNIT_LAYERLEVEL" val="1"/>
  <p:tag name="KSO_WM_TAG_VERSION" val="1.0"/>
  <p:tag name="KSO_WM_UNIT_TYPE" val="i"/>
  <p:tag name="KSO_WM_UNIT_INDEX" val="5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1"/>
  <p:tag name="KSO_WM_UNIT_LAYERLEVEL" val="1"/>
  <p:tag name="KSO_WM_TAG_VERSION" val="1.0"/>
  <p:tag name="KSO_WM_UNIT_TYPE" val="i"/>
  <p:tag name="KSO_WM_UNIT_INDEX" val="5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2"/>
  <p:tag name="KSO_WM_UNIT_LAYERLEVEL" val="1"/>
  <p:tag name="KSO_WM_TAG_VERSION" val="1.0"/>
  <p:tag name="KSO_WM_UNIT_TYPE" val="i"/>
  <p:tag name="KSO_WM_UNIT_INDEX" val="5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3"/>
  <p:tag name="KSO_WM_UNIT_LAYERLEVEL" val="1"/>
  <p:tag name="KSO_WM_TAG_VERSION" val="1.0"/>
  <p:tag name="KSO_WM_UNIT_TYPE" val="i"/>
  <p:tag name="KSO_WM_UNIT_INDEX" val="5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4"/>
  <p:tag name="KSO_WM_UNIT_LAYERLEVEL" val="1"/>
  <p:tag name="KSO_WM_TAG_VERSION" val="1.0"/>
  <p:tag name="KSO_WM_UNIT_TYPE" val="i"/>
  <p:tag name="KSO_WM_UNIT_INDEX" val="5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5"/>
  <p:tag name="KSO_WM_UNIT_LAYERLEVEL" val="1"/>
  <p:tag name="KSO_WM_TAG_VERSION" val="1.0"/>
  <p:tag name="KSO_WM_UNIT_TYPE" val="i"/>
  <p:tag name="KSO_WM_UNIT_INDEX" val="5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6"/>
  <p:tag name="KSO_WM_UNIT_LAYERLEVEL" val="1"/>
  <p:tag name="KSO_WM_TAG_VERSION" val="1.0"/>
  <p:tag name="KSO_WM_UNIT_TYPE" val="i"/>
  <p:tag name="KSO_WM_UNIT_INDEX" val="5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16"/>
  <p:tag name="KSO_WM_UNIT_TYPE" val="f"/>
  <p:tag name="KSO_WM_UNIT_INDEX" val="3"/>
  <p:tag name="KSO_WM_UNIT_SUBTYPE" val="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585"/>
  <p:tag name="KSO_WM_UNIT_TYPE" val="f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37">
      <a:dk1>
        <a:sysClr val="windowText" lastClr="000000"/>
      </a:dk1>
      <a:lt1>
        <a:sysClr val="window" lastClr="FFFFFF"/>
      </a:lt1>
      <a:dk2>
        <a:srgbClr val="44546A"/>
      </a:dk2>
      <a:lt2>
        <a:srgbClr val="FDFAF5"/>
      </a:lt2>
      <a:accent1>
        <a:srgbClr val="F3BB28"/>
      </a:accent1>
      <a:accent2>
        <a:srgbClr val="D9C573"/>
      </a:accent2>
      <a:accent3>
        <a:srgbClr val="B6B679"/>
      </a:accent3>
      <a:accent4>
        <a:srgbClr val="94A87F"/>
      </a:accent4>
      <a:accent5>
        <a:srgbClr val="719985"/>
      </a:accent5>
      <a:accent6>
        <a:srgbClr val="4F8A8B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WPS</vt:lpstr>
      <vt:lpstr>2_Office 主题​​</vt:lpstr>
      <vt:lpstr>Autonomous Car</vt:lpstr>
      <vt:lpstr>Outline </vt:lpstr>
      <vt:lpstr>Platform Choice </vt:lpstr>
      <vt:lpstr>Carla-- An open-source autonomous driving simulator, ideal for in-depth research</vt:lpstr>
      <vt:lpstr>PowerPoint Presentation</vt:lpstr>
      <vt:lpstr>Udacity-- A lightweight educational tool</vt:lpstr>
      <vt:lpstr>PowerPoint Presentation</vt:lpstr>
      <vt:lpstr>PowerPoint Presentation</vt:lpstr>
      <vt:lpstr>PowerPoint Presentation</vt:lpstr>
      <vt:lpstr>Load data </vt:lpstr>
      <vt:lpstr>Data pre-processing </vt:lpstr>
      <vt:lpstr>Down-sampling</vt:lpstr>
      <vt:lpstr>Data Augmentation – Flip, Jitter, Tint, Resize  </vt:lpstr>
      <vt:lpstr> Generate Training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helen shen</dc:creator>
  <cp:revision>1</cp:revision>
  <dcterms:created xsi:type="dcterms:W3CDTF">2023-08-09T12:44:00Z</dcterms:created>
  <dcterms:modified xsi:type="dcterms:W3CDTF">2024-12-05T20:38:26Z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